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8"/>
  </p:notesMasterIdLst>
  <p:sldIdLst>
    <p:sldId id="256" r:id="rId2"/>
    <p:sldId id="309" r:id="rId3"/>
    <p:sldId id="351" r:id="rId4"/>
    <p:sldId id="276" r:id="rId5"/>
    <p:sldId id="257" r:id="rId6"/>
    <p:sldId id="352" r:id="rId7"/>
    <p:sldId id="282" r:id="rId8"/>
    <p:sldId id="353" r:id="rId9"/>
    <p:sldId id="310" r:id="rId10"/>
    <p:sldId id="313" r:id="rId11"/>
    <p:sldId id="314" r:id="rId12"/>
    <p:sldId id="315" r:id="rId13"/>
    <p:sldId id="316" r:id="rId14"/>
    <p:sldId id="317" r:id="rId15"/>
    <p:sldId id="318" r:id="rId16"/>
    <p:sldId id="319" r:id="rId17"/>
    <p:sldId id="320" r:id="rId18"/>
    <p:sldId id="321" r:id="rId19"/>
    <p:sldId id="354" r:id="rId20"/>
    <p:sldId id="355" r:id="rId21"/>
    <p:sldId id="356" r:id="rId22"/>
    <p:sldId id="357" r:id="rId23"/>
    <p:sldId id="358" r:id="rId24"/>
    <p:sldId id="359" r:id="rId25"/>
    <p:sldId id="360" r:id="rId26"/>
    <p:sldId id="361" r:id="rId27"/>
    <p:sldId id="362" r:id="rId28"/>
    <p:sldId id="363" r:id="rId29"/>
    <p:sldId id="364" r:id="rId30"/>
    <p:sldId id="365" r:id="rId31"/>
    <p:sldId id="366" r:id="rId32"/>
    <p:sldId id="367" r:id="rId33"/>
    <p:sldId id="368" r:id="rId34"/>
    <p:sldId id="369" r:id="rId35"/>
    <p:sldId id="350" r:id="rId36"/>
    <p:sldId id="349" r:id="rId37"/>
  </p:sldIdLst>
  <p:sldSz cx="9144000" cy="5143500" type="screen16x9"/>
  <p:notesSz cx="6858000" cy="9144000"/>
  <p:embeddedFontLst>
    <p:embeddedFont>
      <p:font typeface="Times" panose="02020603050405020304" pitchFamily="18" charset="0"/>
      <p:regular r:id="rId39"/>
      <p:bold r:id="rId40"/>
      <p:italic r:id="rId41"/>
      <p:boldItalic r:id="rId42"/>
    </p:embeddedFont>
    <p:embeddedFont>
      <p:font typeface="Lato" panose="020B0604020202020204" charset="0"/>
      <p:regular r:id="rId43"/>
      <p:bold r:id="rId44"/>
      <p:italic r:id="rId45"/>
      <p:boldItalic r:id="rId46"/>
    </p:embeddedFont>
    <p:embeddedFont>
      <p:font typeface="Arvo" panose="020B0604020202020204" charset="0"/>
      <p:regular r:id="rId47"/>
      <p:bold r:id="rId48"/>
      <p:italic r:id="rId49"/>
      <p:boldItalic r:id="rId50"/>
    </p:embeddedFont>
    <p:embeddedFont>
      <p:font typeface="Calibri" panose="020F0502020204030204" pitchFamily="34" charset="0"/>
      <p:regular r:id="rId51"/>
      <p:bold r:id="rId52"/>
      <p:italic r:id="rId53"/>
      <p:boldItalic r:id="rId54"/>
    </p:embeddedFont>
    <p:embeddedFont>
      <p:font typeface="Raleway" panose="020B0604020202020204" charset="0"/>
      <p:regular r:id="rId55"/>
      <p:bold r:id="rId56"/>
      <p:italic r:id="rId57"/>
      <p:boldItalic r:id="rId58"/>
    </p:embeddedFont>
    <p:embeddedFont>
      <p:font typeface="微软雅黑" panose="020B0503020204020204" pitchFamily="34" charset="-122"/>
      <p:regular r:id="rId59"/>
      <p:bold r:id="rId60"/>
    </p:embeddedFont>
    <p:embeddedFont>
      <p:font typeface="Open Sans" panose="020B0604020202020204" charset="0"/>
      <p:regular r:id="rId61"/>
      <p:bold r:id="rId62"/>
      <p:italic r:id="rId63"/>
      <p:boldItalic r:id="rId64"/>
    </p:embeddedFont>
    <p:embeddedFont>
      <p:font typeface="Lato Light" panose="020B0604020202020204" charset="0"/>
      <p:regular r:id="rId65"/>
      <p:italic r:id="rId66"/>
    </p:embeddedFont>
    <p:embeddedFont>
      <p:font typeface="SimSun" panose="02010600030101010101" pitchFamily="2" charset="-122"/>
      <p:regular r:id="rId6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294" autoAdjust="0"/>
    <p:restoredTop sz="94660"/>
  </p:normalViewPr>
  <p:slideViewPr>
    <p:cSldViewPr snapToGrid="0">
      <p:cViewPr varScale="1">
        <p:scale>
          <a:sx n="97" d="100"/>
          <a:sy n="97" d="100"/>
        </p:scale>
        <p:origin x="534" y="84"/>
      </p:cViewPr>
      <p:guideLst>
        <p:guide orient="horz" pos="1620"/>
        <p:guide pos="2880"/>
      </p:guideLst>
    </p:cSldViewPr>
  </p:slideViewPr>
  <p:notesTextViewPr>
    <p:cViewPr>
      <p:scale>
        <a:sx n="1" d="1"/>
        <a:sy n="1" d="1"/>
      </p:scale>
      <p:origin x="0" y="0"/>
    </p:cViewPr>
  </p:notesTextViewPr>
  <p:sorterViewPr>
    <p:cViewPr varScale="1">
      <p:scale>
        <a:sx n="1" d="1"/>
        <a:sy n="1" d="1"/>
      </p:scale>
      <p:origin x="0" y="-1038"/>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font" Target="fonts/font4.fntdata"/><Relationship Id="rId47" Type="http://schemas.openxmlformats.org/officeDocument/2006/relationships/font" Target="fonts/font9.fntdata"/><Relationship Id="rId63" Type="http://schemas.openxmlformats.org/officeDocument/2006/relationships/font" Target="fonts/font25.fntdata"/><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2.fntdata"/><Relationship Id="rId45" Type="http://schemas.openxmlformats.org/officeDocument/2006/relationships/font" Target="fonts/font7.fntdata"/><Relationship Id="rId53" Type="http://schemas.openxmlformats.org/officeDocument/2006/relationships/font" Target="fonts/font15.fntdata"/><Relationship Id="rId58" Type="http://schemas.openxmlformats.org/officeDocument/2006/relationships/font" Target="fonts/font20.fntdata"/><Relationship Id="rId66" Type="http://schemas.openxmlformats.org/officeDocument/2006/relationships/font" Target="fonts/font28.fntdata"/><Relationship Id="rId5" Type="http://schemas.openxmlformats.org/officeDocument/2006/relationships/slide" Target="slides/slide4.xml"/><Relationship Id="rId61" Type="http://schemas.openxmlformats.org/officeDocument/2006/relationships/font" Target="fonts/font23.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5.fntdata"/><Relationship Id="rId48" Type="http://schemas.openxmlformats.org/officeDocument/2006/relationships/font" Target="fonts/font10.fntdata"/><Relationship Id="rId56" Type="http://schemas.openxmlformats.org/officeDocument/2006/relationships/font" Target="fonts/font18.fntdata"/><Relationship Id="rId64" Type="http://schemas.openxmlformats.org/officeDocument/2006/relationships/font" Target="fonts/font26.fntdata"/><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font" Target="fonts/font13.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46" Type="http://schemas.openxmlformats.org/officeDocument/2006/relationships/font" Target="fonts/font8.fntdata"/><Relationship Id="rId59" Type="http://schemas.openxmlformats.org/officeDocument/2006/relationships/font" Target="fonts/font21.fntdata"/><Relationship Id="rId67" Type="http://schemas.openxmlformats.org/officeDocument/2006/relationships/font" Target="fonts/font29.fntdata"/><Relationship Id="rId20" Type="http://schemas.openxmlformats.org/officeDocument/2006/relationships/slide" Target="slides/slide19.xml"/><Relationship Id="rId41" Type="http://schemas.openxmlformats.org/officeDocument/2006/relationships/font" Target="fonts/font3.fntdata"/><Relationship Id="rId54" Type="http://schemas.openxmlformats.org/officeDocument/2006/relationships/font" Target="fonts/font16.fntdata"/><Relationship Id="rId62" Type="http://schemas.openxmlformats.org/officeDocument/2006/relationships/font" Target="fonts/font24.fntdata"/><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1.fntdata"/><Relationship Id="rId57" Type="http://schemas.openxmlformats.org/officeDocument/2006/relationships/font" Target="fonts/font19.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6.fntdata"/><Relationship Id="rId52" Type="http://schemas.openxmlformats.org/officeDocument/2006/relationships/font" Target="fonts/font14.fntdata"/><Relationship Id="rId60" Type="http://schemas.openxmlformats.org/officeDocument/2006/relationships/font" Target="fonts/font22.fntdata"/><Relationship Id="rId65" Type="http://schemas.openxmlformats.org/officeDocument/2006/relationships/font" Target="fonts/font27.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font" Target="fonts/font1.fntdata"/><Relationship Id="rId34" Type="http://schemas.openxmlformats.org/officeDocument/2006/relationships/slide" Target="slides/slide33.xml"/><Relationship Id="rId50" Type="http://schemas.openxmlformats.org/officeDocument/2006/relationships/font" Target="fonts/font12.fntdata"/><Relationship Id="rId55" Type="http://schemas.openxmlformats.org/officeDocument/2006/relationships/font" Target="fonts/font17.fntdata"/></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6BACC61-1B70-4F1B-A453-8E520C50598E}" type="doc">
      <dgm:prSet loTypeId="urn:microsoft.com/office/officeart/2005/8/layout/vList5" loCatId="list" qsTypeId="urn:microsoft.com/office/officeart/2005/8/quickstyle/simple2" qsCatId="simple" csTypeId="urn:microsoft.com/office/officeart/2005/8/colors/accent0_3" csCatId="mainScheme" phldr="1"/>
      <dgm:spPr/>
      <dgm:t>
        <a:bodyPr/>
        <a:lstStyle/>
        <a:p>
          <a:endParaRPr lang="en-US"/>
        </a:p>
      </dgm:t>
    </dgm:pt>
    <dgm:pt modelId="{70C4B752-E321-4723-9466-29EACEA42F57}">
      <dgm:prSet>
        <dgm:style>
          <a:lnRef idx="0">
            <a:scrgbClr r="0" g="0" b="0"/>
          </a:lnRef>
          <a:fillRef idx="0">
            <a:scrgbClr r="0" g="0" b="0"/>
          </a:fillRef>
          <a:effectRef idx="0">
            <a:scrgbClr r="0" g="0" b="0"/>
          </a:effectRef>
          <a:fontRef idx="minor">
            <a:schemeClr val="accent1"/>
          </a:fontRef>
        </dgm:style>
      </dgm:prSet>
      <dgm:spPr>
        <a:noFill/>
        <a:ln w="9525" cap="flat" cmpd="sng" algn="ctr">
          <a:solidFill>
            <a:schemeClr val="accent1"/>
          </a:solidFill>
          <a:prstDash val="solid"/>
          <a:round/>
          <a:headEnd type="none" w="med" len="med"/>
          <a:tailEnd type="none" w="med" len="med"/>
        </a:ln>
      </dgm:spPr>
      <dgm:t>
        <a:bodyPr/>
        <a:lstStyle/>
        <a:p>
          <a:r>
            <a:rPr lang="en-US" dirty="0" err="1">
              <a:solidFill>
                <a:schemeClr val="bg2"/>
              </a:solidFill>
            </a:rPr>
            <a:t>Các</a:t>
          </a:r>
          <a:r>
            <a:rPr lang="en-US" dirty="0">
              <a:solidFill>
                <a:schemeClr val="bg2"/>
              </a:solidFill>
            </a:rPr>
            <a:t> </a:t>
          </a:r>
          <a:r>
            <a:rPr lang="en-US" dirty="0" err="1">
              <a:solidFill>
                <a:schemeClr val="bg2"/>
              </a:solidFill>
            </a:rPr>
            <a:t>yếu</a:t>
          </a:r>
          <a:r>
            <a:rPr lang="en-US" dirty="0">
              <a:solidFill>
                <a:schemeClr val="bg2"/>
              </a:solidFill>
            </a:rPr>
            <a:t> </a:t>
          </a:r>
          <a:r>
            <a:rPr lang="en-US" dirty="0" err="1">
              <a:solidFill>
                <a:schemeClr val="bg2"/>
              </a:solidFill>
            </a:rPr>
            <a:t>tố</a:t>
          </a:r>
          <a:r>
            <a:rPr lang="en-US" dirty="0">
              <a:solidFill>
                <a:schemeClr val="bg2"/>
              </a:solidFill>
            </a:rPr>
            <a:t> </a:t>
          </a:r>
          <a:r>
            <a:rPr lang="en-US" dirty="0" err="1">
              <a:solidFill>
                <a:schemeClr val="bg2"/>
              </a:solidFill>
            </a:rPr>
            <a:t>cho</a:t>
          </a:r>
          <a:r>
            <a:rPr lang="en-US" dirty="0">
              <a:solidFill>
                <a:schemeClr val="bg2"/>
              </a:solidFill>
            </a:rPr>
            <a:t> </a:t>
          </a:r>
          <a:r>
            <a:rPr lang="en-US" dirty="0" err="1">
              <a:solidFill>
                <a:schemeClr val="bg2"/>
              </a:solidFill>
            </a:rPr>
            <a:t>sự</a:t>
          </a:r>
          <a:r>
            <a:rPr lang="en-US" dirty="0">
              <a:solidFill>
                <a:schemeClr val="bg2"/>
              </a:solidFill>
            </a:rPr>
            <a:t> ra </a:t>
          </a:r>
          <a:r>
            <a:rPr lang="en-US" dirty="0" err="1">
              <a:solidFill>
                <a:schemeClr val="bg2"/>
              </a:solidFill>
            </a:rPr>
            <a:t>đời</a:t>
          </a:r>
          <a:r>
            <a:rPr lang="en-US" dirty="0">
              <a:solidFill>
                <a:schemeClr val="bg2"/>
              </a:solidFill>
            </a:rPr>
            <a:t> </a:t>
          </a:r>
          <a:r>
            <a:rPr lang="en-US" dirty="0" err="1">
              <a:solidFill>
                <a:schemeClr val="bg2"/>
              </a:solidFill>
            </a:rPr>
            <a:t>của</a:t>
          </a:r>
          <a:r>
            <a:rPr lang="en-US" dirty="0">
              <a:solidFill>
                <a:schemeClr val="bg2"/>
              </a:solidFill>
            </a:rPr>
            <a:t> </a:t>
          </a:r>
          <a:r>
            <a:rPr lang="en-US" dirty="0" err="1">
              <a:solidFill>
                <a:schemeClr val="bg2"/>
              </a:solidFill>
            </a:rPr>
            <a:t>Đảng</a:t>
          </a:r>
          <a:r>
            <a:rPr lang="en-US" dirty="0">
              <a:solidFill>
                <a:schemeClr val="bg2"/>
              </a:solidFill>
            </a:rPr>
            <a:t> </a:t>
          </a:r>
          <a:r>
            <a:rPr lang="en-US" dirty="0" err="1">
              <a:solidFill>
                <a:schemeClr val="bg2"/>
              </a:solidFill>
            </a:rPr>
            <a:t>Cộng</a:t>
          </a:r>
          <a:r>
            <a:rPr lang="en-US" dirty="0">
              <a:solidFill>
                <a:schemeClr val="bg2"/>
              </a:solidFill>
            </a:rPr>
            <a:t> </a:t>
          </a:r>
          <a:r>
            <a:rPr lang="en-US" dirty="0" err="1">
              <a:solidFill>
                <a:schemeClr val="bg2"/>
              </a:solidFill>
            </a:rPr>
            <a:t>sản</a:t>
          </a:r>
          <a:r>
            <a:rPr lang="en-US" dirty="0">
              <a:solidFill>
                <a:schemeClr val="bg2"/>
              </a:solidFill>
            </a:rPr>
            <a:t> </a:t>
          </a:r>
          <a:r>
            <a:rPr lang="en-US" dirty="0" err="1">
              <a:solidFill>
                <a:schemeClr val="bg2"/>
              </a:solidFill>
            </a:rPr>
            <a:t>theo</a:t>
          </a:r>
          <a:r>
            <a:rPr lang="en-US" dirty="0">
              <a:solidFill>
                <a:schemeClr val="bg2"/>
              </a:solidFill>
            </a:rPr>
            <a:t> </a:t>
          </a:r>
          <a:r>
            <a:rPr lang="en-US" dirty="0" err="1">
              <a:solidFill>
                <a:schemeClr val="bg2"/>
              </a:solidFill>
            </a:rPr>
            <a:t>Lênin</a:t>
          </a:r>
          <a:r>
            <a:rPr lang="en-US" dirty="0">
              <a:solidFill>
                <a:schemeClr val="bg2"/>
              </a:solidFill>
            </a:rPr>
            <a:t>:</a:t>
          </a:r>
        </a:p>
      </dgm:t>
    </dgm:pt>
    <dgm:pt modelId="{0D40783F-D290-45EA-AE57-D6E83BD0E897}" type="parTrans" cxnId="{490E7CA0-8E9D-40C9-BAD5-8E03D1FDDE11}">
      <dgm:prSet/>
      <dgm:spPr/>
      <dgm:t>
        <a:bodyPr/>
        <a:lstStyle/>
        <a:p>
          <a:endParaRPr lang="en-US"/>
        </a:p>
      </dgm:t>
    </dgm:pt>
    <dgm:pt modelId="{CE39C834-EA54-4D29-8590-4D6A1CE6DA2D}" type="sibTrans" cxnId="{490E7CA0-8E9D-40C9-BAD5-8E03D1FDDE11}">
      <dgm:prSet/>
      <dgm:spPr/>
      <dgm:t>
        <a:bodyPr/>
        <a:lstStyle/>
        <a:p>
          <a:endParaRPr lang="en-US"/>
        </a:p>
      </dgm:t>
    </dgm:pt>
    <dgm:pt modelId="{8779A4CF-133F-49C6-8D42-503FB496F27F}">
      <dgm:prSet>
        <dgm:style>
          <a:lnRef idx="0">
            <a:scrgbClr r="0" g="0" b="0"/>
          </a:lnRef>
          <a:fillRef idx="0">
            <a:scrgbClr r="0" g="0" b="0"/>
          </a:fillRef>
          <a:effectRef idx="0">
            <a:scrgbClr r="0" g="0" b="0"/>
          </a:effectRef>
          <a:fontRef idx="minor">
            <a:schemeClr val="accent1"/>
          </a:fontRef>
        </dgm:style>
      </dgm:prSet>
      <dgm:spPr>
        <a:noFill/>
        <a:ln w="9525" cap="flat" cmpd="sng" algn="ctr">
          <a:solidFill>
            <a:schemeClr val="accent1"/>
          </a:solidFill>
          <a:prstDash val="solid"/>
          <a:round/>
          <a:headEnd type="none" w="med" len="med"/>
          <a:tailEnd type="none" w="med" len="med"/>
        </a:ln>
      </dgm:spPr>
      <dgm:t>
        <a:bodyPr/>
        <a:lstStyle/>
        <a:p>
          <a:r>
            <a:rPr lang="en-US" dirty="0" err="1">
              <a:solidFill>
                <a:schemeClr val="bg2"/>
              </a:solidFill>
            </a:rPr>
            <a:t>Chủ</a:t>
          </a:r>
          <a:r>
            <a:rPr lang="en-US" dirty="0">
              <a:solidFill>
                <a:schemeClr val="bg2"/>
              </a:solidFill>
            </a:rPr>
            <a:t> </a:t>
          </a:r>
          <a:r>
            <a:rPr lang="en-US" dirty="0" err="1">
              <a:solidFill>
                <a:schemeClr val="bg2"/>
              </a:solidFill>
            </a:rPr>
            <a:t>nghĩa</a:t>
          </a:r>
          <a:r>
            <a:rPr lang="en-US" dirty="0">
              <a:solidFill>
                <a:schemeClr val="bg2"/>
              </a:solidFill>
            </a:rPr>
            <a:t> </a:t>
          </a:r>
          <a:r>
            <a:rPr lang="en-US" dirty="0" err="1">
              <a:solidFill>
                <a:schemeClr val="bg2"/>
              </a:solidFill>
            </a:rPr>
            <a:t>Mác</a:t>
          </a:r>
          <a:r>
            <a:rPr lang="en-US" dirty="0">
              <a:solidFill>
                <a:schemeClr val="bg2"/>
              </a:solidFill>
            </a:rPr>
            <a:t> </a:t>
          </a:r>
        </a:p>
      </dgm:t>
    </dgm:pt>
    <dgm:pt modelId="{590BBE25-1375-421E-AA64-76FFB7C81DFB}" type="parTrans" cxnId="{F997189E-1E9B-457F-9F0B-E8214FD1071C}">
      <dgm:prSet/>
      <dgm:spPr/>
      <dgm:t>
        <a:bodyPr/>
        <a:lstStyle/>
        <a:p>
          <a:endParaRPr lang="en-US"/>
        </a:p>
      </dgm:t>
    </dgm:pt>
    <dgm:pt modelId="{0D5CDFA7-73D5-450C-BE8E-D40C457582B9}" type="sibTrans" cxnId="{F997189E-1E9B-457F-9F0B-E8214FD1071C}">
      <dgm:prSet/>
      <dgm:spPr/>
      <dgm:t>
        <a:bodyPr/>
        <a:lstStyle/>
        <a:p>
          <a:endParaRPr lang="en-US"/>
        </a:p>
      </dgm:t>
    </dgm:pt>
    <dgm:pt modelId="{42964855-A85F-4D5A-85CF-ADDF3D1D78D3}">
      <dgm:prSet>
        <dgm:style>
          <a:lnRef idx="0">
            <a:scrgbClr r="0" g="0" b="0"/>
          </a:lnRef>
          <a:fillRef idx="0">
            <a:scrgbClr r="0" g="0" b="0"/>
          </a:fillRef>
          <a:effectRef idx="0">
            <a:scrgbClr r="0" g="0" b="0"/>
          </a:effectRef>
          <a:fontRef idx="minor">
            <a:schemeClr val="accent1"/>
          </a:fontRef>
        </dgm:style>
      </dgm:prSet>
      <dgm:spPr>
        <a:noFill/>
        <a:ln w="9525" cap="flat" cmpd="sng" algn="ctr">
          <a:solidFill>
            <a:schemeClr val="accent1"/>
          </a:solidFill>
          <a:prstDash val="solid"/>
          <a:round/>
          <a:headEnd type="none" w="med" len="med"/>
          <a:tailEnd type="none" w="med" len="med"/>
        </a:ln>
      </dgm:spPr>
      <dgm:t>
        <a:bodyPr/>
        <a:lstStyle/>
        <a:p>
          <a:r>
            <a:rPr lang="en-US" dirty="0" err="1">
              <a:solidFill>
                <a:schemeClr val="bg2"/>
              </a:solidFill>
            </a:rPr>
            <a:t>Phong</a:t>
          </a:r>
          <a:r>
            <a:rPr lang="en-US" dirty="0">
              <a:solidFill>
                <a:schemeClr val="bg2"/>
              </a:solidFill>
            </a:rPr>
            <a:t> </a:t>
          </a:r>
          <a:r>
            <a:rPr lang="en-US" dirty="0" err="1">
              <a:solidFill>
                <a:schemeClr val="bg2"/>
              </a:solidFill>
            </a:rPr>
            <a:t>trào</a:t>
          </a:r>
          <a:r>
            <a:rPr lang="en-US" dirty="0">
              <a:solidFill>
                <a:schemeClr val="bg2"/>
              </a:solidFill>
            </a:rPr>
            <a:t> </a:t>
          </a:r>
          <a:r>
            <a:rPr lang="en-US" dirty="0" err="1">
              <a:solidFill>
                <a:schemeClr val="bg2"/>
              </a:solidFill>
            </a:rPr>
            <a:t>công</a:t>
          </a:r>
          <a:r>
            <a:rPr lang="en-US" dirty="0">
              <a:solidFill>
                <a:schemeClr val="bg2"/>
              </a:solidFill>
            </a:rPr>
            <a:t> </a:t>
          </a:r>
          <a:r>
            <a:rPr lang="en-US" dirty="0" err="1">
              <a:solidFill>
                <a:schemeClr val="bg2"/>
              </a:solidFill>
            </a:rPr>
            <a:t>nhân</a:t>
          </a:r>
          <a:r>
            <a:rPr lang="en-US" dirty="0">
              <a:solidFill>
                <a:schemeClr val="bg2"/>
              </a:solidFill>
            </a:rPr>
            <a:t> </a:t>
          </a:r>
        </a:p>
      </dgm:t>
    </dgm:pt>
    <dgm:pt modelId="{00BC253F-3A62-42D2-A8CA-6F2ECED43014}" type="parTrans" cxnId="{E494BDB7-C407-4BC6-8476-0B8F2192440C}">
      <dgm:prSet/>
      <dgm:spPr/>
      <dgm:t>
        <a:bodyPr/>
        <a:lstStyle/>
        <a:p>
          <a:endParaRPr lang="en-US"/>
        </a:p>
      </dgm:t>
    </dgm:pt>
    <dgm:pt modelId="{F7EC8EF5-7A66-4947-8AC2-508479E4AAA7}" type="sibTrans" cxnId="{E494BDB7-C407-4BC6-8476-0B8F2192440C}">
      <dgm:prSet/>
      <dgm:spPr/>
      <dgm:t>
        <a:bodyPr/>
        <a:lstStyle/>
        <a:p>
          <a:endParaRPr lang="en-US"/>
        </a:p>
      </dgm:t>
    </dgm:pt>
    <dgm:pt modelId="{178ABA66-68BC-454F-A971-E3826E137DF1}">
      <dgm:prSet>
        <dgm:style>
          <a:lnRef idx="0">
            <a:scrgbClr r="0" g="0" b="0"/>
          </a:lnRef>
          <a:fillRef idx="0">
            <a:scrgbClr r="0" g="0" b="0"/>
          </a:fillRef>
          <a:effectRef idx="0">
            <a:scrgbClr r="0" g="0" b="0"/>
          </a:effectRef>
          <a:fontRef idx="minor">
            <a:schemeClr val="accent1"/>
          </a:fontRef>
        </dgm:style>
      </dgm:prSet>
      <dgm:spPr>
        <a:noFill/>
        <a:ln w="9525" cap="flat" cmpd="sng" algn="ctr">
          <a:solidFill>
            <a:schemeClr val="accent1"/>
          </a:solidFill>
          <a:prstDash val="solid"/>
          <a:round/>
          <a:headEnd type="none" w="med" len="med"/>
          <a:tailEnd type="none" w="med" len="med"/>
        </a:ln>
      </dgm:spPr>
      <dgm:t>
        <a:bodyPr/>
        <a:lstStyle/>
        <a:p>
          <a:r>
            <a:rPr lang="en-US" dirty="0" err="1">
              <a:solidFill>
                <a:schemeClr val="bg2"/>
              </a:solidFill>
            </a:rPr>
            <a:t>Hồ</a:t>
          </a:r>
          <a:r>
            <a:rPr lang="en-US" dirty="0">
              <a:solidFill>
                <a:schemeClr val="bg2"/>
              </a:solidFill>
            </a:rPr>
            <a:t> </a:t>
          </a:r>
          <a:r>
            <a:rPr lang="en-US" dirty="0" err="1">
              <a:solidFill>
                <a:schemeClr val="bg2"/>
              </a:solidFill>
            </a:rPr>
            <a:t>Chí</a:t>
          </a:r>
          <a:r>
            <a:rPr lang="en-US" dirty="0">
              <a:solidFill>
                <a:schemeClr val="bg2"/>
              </a:solidFill>
            </a:rPr>
            <a:t> Minh </a:t>
          </a:r>
          <a:r>
            <a:rPr lang="en-US" dirty="0" err="1">
              <a:solidFill>
                <a:schemeClr val="bg2"/>
              </a:solidFill>
            </a:rPr>
            <a:t>còn</a:t>
          </a:r>
          <a:r>
            <a:rPr lang="en-US" dirty="0">
              <a:solidFill>
                <a:schemeClr val="bg2"/>
              </a:solidFill>
            </a:rPr>
            <a:t> </a:t>
          </a:r>
          <a:r>
            <a:rPr lang="en-US" dirty="0" err="1">
              <a:solidFill>
                <a:schemeClr val="bg2"/>
              </a:solidFill>
            </a:rPr>
            <a:t>kể</a:t>
          </a:r>
          <a:r>
            <a:rPr lang="en-US" dirty="0">
              <a:solidFill>
                <a:schemeClr val="bg2"/>
              </a:solidFill>
            </a:rPr>
            <a:t> </a:t>
          </a:r>
          <a:r>
            <a:rPr lang="en-US" dirty="0" err="1">
              <a:solidFill>
                <a:schemeClr val="bg2"/>
              </a:solidFill>
            </a:rPr>
            <a:t>đến</a:t>
          </a:r>
          <a:r>
            <a:rPr lang="en-US" dirty="0">
              <a:solidFill>
                <a:schemeClr val="bg2"/>
              </a:solidFill>
            </a:rPr>
            <a:t> </a:t>
          </a:r>
          <a:r>
            <a:rPr lang="en-US" dirty="0" err="1">
              <a:solidFill>
                <a:schemeClr val="bg2"/>
              </a:solidFill>
            </a:rPr>
            <a:t>yếu</a:t>
          </a:r>
          <a:r>
            <a:rPr lang="en-US" dirty="0">
              <a:solidFill>
                <a:schemeClr val="bg2"/>
              </a:solidFill>
            </a:rPr>
            <a:t> </a:t>
          </a:r>
          <a:r>
            <a:rPr lang="en-US" dirty="0" err="1">
              <a:solidFill>
                <a:schemeClr val="bg2"/>
              </a:solidFill>
            </a:rPr>
            <a:t>tố</a:t>
          </a:r>
          <a:r>
            <a:rPr lang="en-US" dirty="0">
              <a:solidFill>
                <a:schemeClr val="bg2"/>
              </a:solidFill>
            </a:rPr>
            <a:t> </a:t>
          </a:r>
          <a:r>
            <a:rPr lang="en-US" dirty="0" err="1">
              <a:solidFill>
                <a:schemeClr val="bg2"/>
              </a:solidFill>
            </a:rPr>
            <a:t>thứ</a:t>
          </a:r>
          <a:r>
            <a:rPr lang="en-US" dirty="0">
              <a:solidFill>
                <a:schemeClr val="bg2"/>
              </a:solidFill>
            </a:rPr>
            <a:t> </a:t>
          </a:r>
          <a:r>
            <a:rPr lang="en-US" dirty="0" err="1">
              <a:solidFill>
                <a:schemeClr val="bg2"/>
              </a:solidFill>
            </a:rPr>
            <a:t>ba</a:t>
          </a:r>
          <a:endParaRPr lang="en-US" dirty="0">
            <a:solidFill>
              <a:schemeClr val="bg2"/>
            </a:solidFill>
          </a:endParaRPr>
        </a:p>
      </dgm:t>
    </dgm:pt>
    <dgm:pt modelId="{93B2B6EA-D41B-4F13-BE4F-AF7D27AB4763}" type="parTrans" cxnId="{EF43A70A-47A0-43B9-8A19-99F22E603088}">
      <dgm:prSet/>
      <dgm:spPr/>
      <dgm:t>
        <a:bodyPr/>
        <a:lstStyle/>
        <a:p>
          <a:endParaRPr lang="en-US"/>
        </a:p>
      </dgm:t>
    </dgm:pt>
    <dgm:pt modelId="{189A6FA6-5005-4653-98D1-7D706BF12AF7}" type="sibTrans" cxnId="{EF43A70A-47A0-43B9-8A19-99F22E603088}">
      <dgm:prSet/>
      <dgm:spPr/>
      <dgm:t>
        <a:bodyPr/>
        <a:lstStyle/>
        <a:p>
          <a:endParaRPr lang="en-US"/>
        </a:p>
      </dgm:t>
    </dgm:pt>
    <dgm:pt modelId="{6D698965-DCD8-49BD-9D50-71407119267B}">
      <dgm:prSet>
        <dgm:style>
          <a:lnRef idx="0">
            <a:scrgbClr r="0" g="0" b="0"/>
          </a:lnRef>
          <a:fillRef idx="0">
            <a:scrgbClr r="0" g="0" b="0"/>
          </a:fillRef>
          <a:effectRef idx="0">
            <a:scrgbClr r="0" g="0" b="0"/>
          </a:effectRef>
          <a:fontRef idx="minor">
            <a:schemeClr val="accent1"/>
          </a:fontRef>
        </dgm:style>
      </dgm:prSet>
      <dgm:spPr>
        <a:noFill/>
        <a:ln w="9525" cap="flat" cmpd="sng" algn="ctr">
          <a:solidFill>
            <a:schemeClr val="accent1"/>
          </a:solidFill>
          <a:prstDash val="solid"/>
          <a:round/>
          <a:headEnd type="none" w="med" len="med"/>
          <a:tailEnd type="none" w="med" len="med"/>
        </a:ln>
      </dgm:spPr>
      <dgm:t>
        <a:bodyPr/>
        <a:lstStyle/>
        <a:p>
          <a:r>
            <a:rPr lang="en-US" dirty="0">
              <a:solidFill>
                <a:schemeClr val="bg2"/>
              </a:solidFill>
            </a:rPr>
            <a:t>P</a:t>
          </a:r>
          <a:r>
            <a:rPr lang="vi-VN" dirty="0">
              <a:solidFill>
                <a:schemeClr val="bg2"/>
              </a:solidFill>
            </a:rPr>
            <a:t>hong trào yêu nước</a:t>
          </a:r>
          <a:endParaRPr lang="en-US" dirty="0">
            <a:solidFill>
              <a:schemeClr val="bg2"/>
            </a:solidFill>
          </a:endParaRPr>
        </a:p>
      </dgm:t>
    </dgm:pt>
    <dgm:pt modelId="{2DF8EEA5-4CD6-41A6-A26A-13CC4530AE0E}" type="parTrans" cxnId="{F5B7534C-23C1-41C3-AE75-B54F0DCEC3CC}">
      <dgm:prSet/>
      <dgm:spPr/>
      <dgm:t>
        <a:bodyPr/>
        <a:lstStyle/>
        <a:p>
          <a:endParaRPr lang="en-US"/>
        </a:p>
      </dgm:t>
    </dgm:pt>
    <dgm:pt modelId="{41F32C33-F74B-4D63-B27F-3DEE824C35CE}" type="sibTrans" cxnId="{F5B7534C-23C1-41C3-AE75-B54F0DCEC3CC}">
      <dgm:prSet/>
      <dgm:spPr/>
      <dgm:t>
        <a:bodyPr/>
        <a:lstStyle/>
        <a:p>
          <a:endParaRPr lang="en-US"/>
        </a:p>
      </dgm:t>
    </dgm:pt>
    <dgm:pt modelId="{F88CEA9A-A555-456F-AA93-83BECF0E9876}" type="pres">
      <dgm:prSet presAssocID="{E6BACC61-1B70-4F1B-A453-8E520C50598E}" presName="Name0" presStyleCnt="0">
        <dgm:presLayoutVars>
          <dgm:dir/>
          <dgm:animLvl val="lvl"/>
          <dgm:resizeHandles val="exact"/>
        </dgm:presLayoutVars>
      </dgm:prSet>
      <dgm:spPr/>
      <dgm:t>
        <a:bodyPr/>
        <a:lstStyle/>
        <a:p>
          <a:endParaRPr lang="en-US"/>
        </a:p>
      </dgm:t>
    </dgm:pt>
    <dgm:pt modelId="{52EF7555-2C35-4464-AED2-6C8439B54FFE}" type="pres">
      <dgm:prSet presAssocID="{70C4B752-E321-4723-9466-29EACEA42F57}" presName="linNode" presStyleCnt="0"/>
      <dgm:spPr/>
    </dgm:pt>
    <dgm:pt modelId="{7C5D34AE-A2DC-49A5-803D-B6200CCBF2FF}" type="pres">
      <dgm:prSet presAssocID="{70C4B752-E321-4723-9466-29EACEA42F57}" presName="parentText" presStyleLbl="node1" presStyleIdx="0" presStyleCnt="2">
        <dgm:presLayoutVars>
          <dgm:chMax val="1"/>
          <dgm:bulletEnabled val="1"/>
        </dgm:presLayoutVars>
      </dgm:prSet>
      <dgm:spPr/>
      <dgm:t>
        <a:bodyPr/>
        <a:lstStyle/>
        <a:p>
          <a:endParaRPr lang="en-US"/>
        </a:p>
      </dgm:t>
    </dgm:pt>
    <dgm:pt modelId="{BE5C1D42-5940-44F2-AD4E-0CAA341D3ACF}" type="pres">
      <dgm:prSet presAssocID="{70C4B752-E321-4723-9466-29EACEA42F57}" presName="descendantText" presStyleLbl="alignAccFollowNode1" presStyleIdx="0" presStyleCnt="2">
        <dgm:presLayoutVars>
          <dgm:bulletEnabled val="1"/>
        </dgm:presLayoutVars>
      </dgm:prSet>
      <dgm:spPr/>
      <dgm:t>
        <a:bodyPr/>
        <a:lstStyle/>
        <a:p>
          <a:endParaRPr lang="en-US"/>
        </a:p>
      </dgm:t>
    </dgm:pt>
    <dgm:pt modelId="{24BBB711-EC6C-47C9-9FDB-B025BBB4A8F0}" type="pres">
      <dgm:prSet presAssocID="{CE39C834-EA54-4D29-8590-4D6A1CE6DA2D}" presName="sp" presStyleCnt="0"/>
      <dgm:spPr/>
    </dgm:pt>
    <dgm:pt modelId="{7AC4DD4C-7C7D-4735-8CB8-8E5B77385C3A}" type="pres">
      <dgm:prSet presAssocID="{178ABA66-68BC-454F-A971-E3826E137DF1}" presName="linNode" presStyleCnt="0"/>
      <dgm:spPr/>
    </dgm:pt>
    <dgm:pt modelId="{31F42A5B-E34F-4B6D-A086-AE39E35210F4}" type="pres">
      <dgm:prSet presAssocID="{178ABA66-68BC-454F-A971-E3826E137DF1}" presName="parentText" presStyleLbl="node1" presStyleIdx="1" presStyleCnt="2">
        <dgm:presLayoutVars>
          <dgm:chMax val="1"/>
          <dgm:bulletEnabled val="1"/>
        </dgm:presLayoutVars>
      </dgm:prSet>
      <dgm:spPr/>
      <dgm:t>
        <a:bodyPr/>
        <a:lstStyle/>
        <a:p>
          <a:endParaRPr lang="en-US"/>
        </a:p>
      </dgm:t>
    </dgm:pt>
    <dgm:pt modelId="{D2102B6F-1BD4-43CA-9412-9399A81ACF27}" type="pres">
      <dgm:prSet presAssocID="{178ABA66-68BC-454F-A971-E3826E137DF1}" presName="descendantText" presStyleLbl="alignAccFollowNode1" presStyleIdx="1" presStyleCnt="2">
        <dgm:presLayoutVars>
          <dgm:bulletEnabled val="1"/>
        </dgm:presLayoutVars>
      </dgm:prSet>
      <dgm:spPr/>
      <dgm:t>
        <a:bodyPr/>
        <a:lstStyle/>
        <a:p>
          <a:endParaRPr lang="en-US"/>
        </a:p>
      </dgm:t>
    </dgm:pt>
  </dgm:ptLst>
  <dgm:cxnLst>
    <dgm:cxn modelId="{EF43A70A-47A0-43B9-8A19-99F22E603088}" srcId="{E6BACC61-1B70-4F1B-A453-8E520C50598E}" destId="{178ABA66-68BC-454F-A971-E3826E137DF1}" srcOrd="1" destOrd="0" parTransId="{93B2B6EA-D41B-4F13-BE4F-AF7D27AB4763}" sibTransId="{189A6FA6-5005-4653-98D1-7D706BF12AF7}"/>
    <dgm:cxn modelId="{F997189E-1E9B-457F-9F0B-E8214FD1071C}" srcId="{70C4B752-E321-4723-9466-29EACEA42F57}" destId="{8779A4CF-133F-49C6-8D42-503FB496F27F}" srcOrd="0" destOrd="0" parTransId="{590BBE25-1375-421E-AA64-76FFB7C81DFB}" sibTransId="{0D5CDFA7-73D5-450C-BE8E-D40C457582B9}"/>
    <dgm:cxn modelId="{F9B912E1-4192-4909-BBA2-84EDDD093C8F}" type="presOf" srcId="{42964855-A85F-4D5A-85CF-ADDF3D1D78D3}" destId="{BE5C1D42-5940-44F2-AD4E-0CAA341D3ACF}" srcOrd="0" destOrd="1" presId="urn:microsoft.com/office/officeart/2005/8/layout/vList5"/>
    <dgm:cxn modelId="{F5B7534C-23C1-41C3-AE75-B54F0DCEC3CC}" srcId="{178ABA66-68BC-454F-A971-E3826E137DF1}" destId="{6D698965-DCD8-49BD-9D50-71407119267B}" srcOrd="0" destOrd="0" parTransId="{2DF8EEA5-4CD6-41A6-A26A-13CC4530AE0E}" sibTransId="{41F32C33-F74B-4D63-B27F-3DEE824C35CE}"/>
    <dgm:cxn modelId="{25392F86-9128-4E24-B790-8F2C2D29AB7F}" type="presOf" srcId="{6D698965-DCD8-49BD-9D50-71407119267B}" destId="{D2102B6F-1BD4-43CA-9412-9399A81ACF27}" srcOrd="0" destOrd="0" presId="urn:microsoft.com/office/officeart/2005/8/layout/vList5"/>
    <dgm:cxn modelId="{8106A744-F2F5-400C-BF19-AA2979AE050C}" type="presOf" srcId="{70C4B752-E321-4723-9466-29EACEA42F57}" destId="{7C5D34AE-A2DC-49A5-803D-B6200CCBF2FF}" srcOrd="0" destOrd="0" presId="urn:microsoft.com/office/officeart/2005/8/layout/vList5"/>
    <dgm:cxn modelId="{C9BC7928-6212-4558-A02E-ED6CDB6A71F9}" type="presOf" srcId="{E6BACC61-1B70-4F1B-A453-8E520C50598E}" destId="{F88CEA9A-A555-456F-AA93-83BECF0E9876}" srcOrd="0" destOrd="0" presId="urn:microsoft.com/office/officeart/2005/8/layout/vList5"/>
    <dgm:cxn modelId="{490E7CA0-8E9D-40C9-BAD5-8E03D1FDDE11}" srcId="{E6BACC61-1B70-4F1B-A453-8E520C50598E}" destId="{70C4B752-E321-4723-9466-29EACEA42F57}" srcOrd="0" destOrd="0" parTransId="{0D40783F-D290-45EA-AE57-D6E83BD0E897}" sibTransId="{CE39C834-EA54-4D29-8590-4D6A1CE6DA2D}"/>
    <dgm:cxn modelId="{E494BDB7-C407-4BC6-8476-0B8F2192440C}" srcId="{70C4B752-E321-4723-9466-29EACEA42F57}" destId="{42964855-A85F-4D5A-85CF-ADDF3D1D78D3}" srcOrd="1" destOrd="0" parTransId="{00BC253F-3A62-42D2-A8CA-6F2ECED43014}" sibTransId="{F7EC8EF5-7A66-4947-8AC2-508479E4AAA7}"/>
    <dgm:cxn modelId="{F9460A30-55F1-44B0-966A-D33F381D6E8D}" type="presOf" srcId="{178ABA66-68BC-454F-A971-E3826E137DF1}" destId="{31F42A5B-E34F-4B6D-A086-AE39E35210F4}" srcOrd="0" destOrd="0" presId="urn:microsoft.com/office/officeart/2005/8/layout/vList5"/>
    <dgm:cxn modelId="{D48EF719-998C-4D4F-B8E6-3EE793733A22}" type="presOf" srcId="{8779A4CF-133F-49C6-8D42-503FB496F27F}" destId="{BE5C1D42-5940-44F2-AD4E-0CAA341D3ACF}" srcOrd="0" destOrd="0" presId="urn:microsoft.com/office/officeart/2005/8/layout/vList5"/>
    <dgm:cxn modelId="{24A43B53-A7F7-4110-915B-764C795F0770}" type="presParOf" srcId="{F88CEA9A-A555-456F-AA93-83BECF0E9876}" destId="{52EF7555-2C35-4464-AED2-6C8439B54FFE}" srcOrd="0" destOrd="0" presId="urn:microsoft.com/office/officeart/2005/8/layout/vList5"/>
    <dgm:cxn modelId="{C16BFD3F-4A59-445D-BDD1-15F845F3D421}" type="presParOf" srcId="{52EF7555-2C35-4464-AED2-6C8439B54FFE}" destId="{7C5D34AE-A2DC-49A5-803D-B6200CCBF2FF}" srcOrd="0" destOrd="0" presId="urn:microsoft.com/office/officeart/2005/8/layout/vList5"/>
    <dgm:cxn modelId="{E6DABEBC-7A04-4FA3-BE98-F7FD95F48102}" type="presParOf" srcId="{52EF7555-2C35-4464-AED2-6C8439B54FFE}" destId="{BE5C1D42-5940-44F2-AD4E-0CAA341D3ACF}" srcOrd="1" destOrd="0" presId="urn:microsoft.com/office/officeart/2005/8/layout/vList5"/>
    <dgm:cxn modelId="{75BC3853-EFA6-4BCE-9C82-6CA592CF4FB4}" type="presParOf" srcId="{F88CEA9A-A555-456F-AA93-83BECF0E9876}" destId="{24BBB711-EC6C-47C9-9FDB-B025BBB4A8F0}" srcOrd="1" destOrd="0" presId="urn:microsoft.com/office/officeart/2005/8/layout/vList5"/>
    <dgm:cxn modelId="{419A37EC-053C-494A-BBD4-26F02E91569B}" type="presParOf" srcId="{F88CEA9A-A555-456F-AA93-83BECF0E9876}" destId="{7AC4DD4C-7C7D-4735-8CB8-8E5B77385C3A}" srcOrd="2" destOrd="0" presId="urn:microsoft.com/office/officeart/2005/8/layout/vList5"/>
    <dgm:cxn modelId="{7C987E24-6D28-4331-B2DF-FF26C7B7C79B}" type="presParOf" srcId="{7AC4DD4C-7C7D-4735-8CB8-8E5B77385C3A}" destId="{31F42A5B-E34F-4B6D-A086-AE39E35210F4}" srcOrd="0" destOrd="0" presId="urn:microsoft.com/office/officeart/2005/8/layout/vList5"/>
    <dgm:cxn modelId="{F80B139D-BB75-4A01-92A0-6E64C07C5B7C}" type="presParOf" srcId="{7AC4DD4C-7C7D-4735-8CB8-8E5B77385C3A}" destId="{D2102B6F-1BD4-43CA-9412-9399A81ACF27}"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2E58DD2-C78F-4F08-AC12-7AA7C2C85B14}" type="doc">
      <dgm:prSet loTypeId="urn:microsoft.com/office/officeart/2016/7/layout/LinearBlockProcessNumbered" loCatId="process" qsTypeId="urn:microsoft.com/office/officeart/2005/8/quickstyle/simple4" qsCatId="simple" csTypeId="urn:microsoft.com/office/officeart/2005/8/colors/accent2_2" csCatId="accent2" phldr="1"/>
      <dgm:spPr/>
      <dgm:t>
        <a:bodyPr/>
        <a:lstStyle/>
        <a:p>
          <a:endParaRPr lang="en-US"/>
        </a:p>
      </dgm:t>
    </dgm:pt>
    <dgm:pt modelId="{5CC235CF-B70B-4291-A0EA-0C506DDF22F5}">
      <dgm:prSet>
        <dgm:style>
          <a:lnRef idx="0">
            <a:scrgbClr r="0" g="0" b="0"/>
          </a:lnRef>
          <a:fillRef idx="0">
            <a:scrgbClr r="0" g="0" b="0"/>
          </a:fillRef>
          <a:effectRef idx="0">
            <a:scrgbClr r="0" g="0" b="0"/>
          </a:effectRef>
          <a:fontRef idx="minor">
            <a:schemeClr val="accent1"/>
          </a:fontRef>
        </dgm:style>
      </dgm:prSet>
      <dgm:spPr>
        <a:noFill/>
        <a:ln w="9525" cap="flat" cmpd="sng" algn="ctr">
          <a:solidFill>
            <a:schemeClr val="accent1"/>
          </a:solidFill>
          <a:prstDash val="solid"/>
          <a:round/>
          <a:headEnd type="none" w="med" len="med"/>
          <a:tailEnd type="none" w="med" len="med"/>
        </a:ln>
      </dgm:spPr>
      <dgm:t>
        <a:bodyPr/>
        <a:lstStyle/>
        <a:p>
          <a:r>
            <a:rPr lang="vi-VN" dirty="0">
              <a:solidFill>
                <a:schemeClr val="bg2"/>
              </a:solidFill>
              <a:latin typeface="Open Sans" panose="020B0606030504020204" pitchFamily="34" charset="0"/>
              <a:ea typeface="Open Sans" panose="020B0606030504020204" pitchFamily="34" charset="0"/>
              <a:cs typeface="Open Sans" panose="020B0606030504020204" pitchFamily="34" charset="0"/>
            </a:rPr>
            <a:t>Phong trào yêu nước có vị trí, vai trò cực kỳ to lớn trong quá trình phát triển của dân tộc Việt Nam</a:t>
          </a:r>
          <a:endParaRPr lang="en-US" dirty="0">
            <a:solidFill>
              <a:schemeClr val="bg2"/>
            </a:solidFill>
            <a:latin typeface="Open Sans" panose="020B0606030504020204" pitchFamily="34" charset="0"/>
            <a:ea typeface="Open Sans" panose="020B0606030504020204" pitchFamily="34" charset="0"/>
            <a:cs typeface="Open Sans" panose="020B0606030504020204" pitchFamily="34" charset="0"/>
          </a:endParaRPr>
        </a:p>
      </dgm:t>
    </dgm:pt>
    <dgm:pt modelId="{0455A331-50D8-4E80-9F69-4B8D07D1DFE4}" type="parTrans" cxnId="{055C169D-9AA2-4473-A201-ED226032B7CE}">
      <dgm:prSet/>
      <dgm:spPr/>
      <dgm:t>
        <a:bodyPr/>
        <a:lstStyle/>
        <a:p>
          <a:endParaRPr lang="en-US">
            <a:solidFill>
              <a:schemeClr val="bg2"/>
            </a:solidFill>
            <a:latin typeface="Open Sans" panose="020B0606030504020204" pitchFamily="34" charset="0"/>
            <a:ea typeface="Open Sans" panose="020B0606030504020204" pitchFamily="34" charset="0"/>
            <a:cs typeface="Open Sans" panose="020B0606030504020204" pitchFamily="34" charset="0"/>
          </a:endParaRPr>
        </a:p>
      </dgm:t>
    </dgm:pt>
    <dgm:pt modelId="{3D47B478-979F-4CD2-8405-01D17CB61CE4}" type="sibTrans" cxnId="{055C169D-9AA2-4473-A201-ED226032B7CE}">
      <dgm:prSet phldrT="01" phldr="0"/>
      <dgm:spPr/>
      <dgm:t>
        <a:bodyPr/>
        <a:lstStyle/>
        <a:p>
          <a:r>
            <a:rPr lang="en-US">
              <a:solidFill>
                <a:schemeClr val="bg2"/>
              </a:solidFill>
              <a:latin typeface="Open Sans" panose="020B0606030504020204" pitchFamily="34" charset="0"/>
              <a:ea typeface="Open Sans" panose="020B0606030504020204" pitchFamily="34" charset="0"/>
              <a:cs typeface="Open Sans" panose="020B0606030504020204" pitchFamily="34" charset="0"/>
            </a:rPr>
            <a:t>01</a:t>
          </a:r>
        </a:p>
      </dgm:t>
    </dgm:pt>
    <dgm:pt modelId="{97E6AE7F-B8D0-4F14-8695-61216AB8D745}">
      <dgm:prSet>
        <dgm:style>
          <a:lnRef idx="0">
            <a:scrgbClr r="0" g="0" b="0"/>
          </a:lnRef>
          <a:fillRef idx="0">
            <a:scrgbClr r="0" g="0" b="0"/>
          </a:fillRef>
          <a:effectRef idx="0">
            <a:scrgbClr r="0" g="0" b="0"/>
          </a:effectRef>
          <a:fontRef idx="minor">
            <a:schemeClr val="accent1"/>
          </a:fontRef>
        </dgm:style>
      </dgm:prSet>
      <dgm:spPr>
        <a:noFill/>
        <a:ln w="9525" cap="flat" cmpd="sng" algn="ctr">
          <a:solidFill>
            <a:schemeClr val="accent1"/>
          </a:solidFill>
          <a:prstDash val="solid"/>
          <a:round/>
          <a:headEnd type="none" w="med" len="med"/>
          <a:tailEnd type="none" w="med" len="med"/>
        </a:ln>
      </dgm:spPr>
      <dgm:t>
        <a:bodyPr/>
        <a:lstStyle/>
        <a:p>
          <a:r>
            <a:rPr lang="vi-VN">
              <a:solidFill>
                <a:schemeClr val="bg2"/>
              </a:solidFill>
              <a:latin typeface="Open Sans" panose="020B0606030504020204" pitchFamily="34" charset="0"/>
              <a:ea typeface="Open Sans" panose="020B0606030504020204" pitchFamily="34" charset="0"/>
              <a:cs typeface="Open Sans" panose="020B0606030504020204" pitchFamily="34" charset="0"/>
            </a:rPr>
            <a:t>Phong trào công nhân kết hợp được với phong trào yêu nước vì hai phong trào đó đều có mục tiêu chung</a:t>
          </a:r>
          <a:endParaRPr lang="en-US">
            <a:solidFill>
              <a:schemeClr val="bg2"/>
            </a:solidFill>
            <a:latin typeface="Open Sans" panose="020B0606030504020204" pitchFamily="34" charset="0"/>
            <a:ea typeface="Open Sans" panose="020B0606030504020204" pitchFamily="34" charset="0"/>
            <a:cs typeface="Open Sans" panose="020B0606030504020204" pitchFamily="34" charset="0"/>
          </a:endParaRPr>
        </a:p>
      </dgm:t>
    </dgm:pt>
    <dgm:pt modelId="{1D7DA0BF-0807-449F-91CC-33B1527FF478}" type="parTrans" cxnId="{821D2A72-B4D0-4AB7-A39D-3AEC8ADACFBE}">
      <dgm:prSet/>
      <dgm:spPr/>
      <dgm:t>
        <a:bodyPr/>
        <a:lstStyle/>
        <a:p>
          <a:endParaRPr lang="en-US">
            <a:solidFill>
              <a:schemeClr val="bg2"/>
            </a:solidFill>
            <a:latin typeface="Open Sans" panose="020B0606030504020204" pitchFamily="34" charset="0"/>
            <a:ea typeface="Open Sans" panose="020B0606030504020204" pitchFamily="34" charset="0"/>
            <a:cs typeface="Open Sans" panose="020B0606030504020204" pitchFamily="34" charset="0"/>
          </a:endParaRPr>
        </a:p>
      </dgm:t>
    </dgm:pt>
    <dgm:pt modelId="{B0074EB9-96AA-4493-9E7C-3896BEF2C037}" type="sibTrans" cxnId="{821D2A72-B4D0-4AB7-A39D-3AEC8ADACFBE}">
      <dgm:prSet phldrT="02" phldr="0"/>
      <dgm:spPr/>
      <dgm:t>
        <a:bodyPr/>
        <a:lstStyle/>
        <a:p>
          <a:r>
            <a:rPr lang="en-US">
              <a:solidFill>
                <a:schemeClr val="bg2"/>
              </a:solidFill>
              <a:latin typeface="Open Sans" panose="020B0606030504020204" pitchFamily="34" charset="0"/>
              <a:ea typeface="Open Sans" panose="020B0606030504020204" pitchFamily="34" charset="0"/>
              <a:cs typeface="Open Sans" panose="020B0606030504020204" pitchFamily="34" charset="0"/>
            </a:rPr>
            <a:t>02</a:t>
          </a:r>
        </a:p>
      </dgm:t>
    </dgm:pt>
    <dgm:pt modelId="{2EF303E9-942A-4232-BA8D-0F88EA5C9A2E}">
      <dgm:prSet>
        <dgm:style>
          <a:lnRef idx="0">
            <a:scrgbClr r="0" g="0" b="0"/>
          </a:lnRef>
          <a:fillRef idx="0">
            <a:scrgbClr r="0" g="0" b="0"/>
          </a:fillRef>
          <a:effectRef idx="0">
            <a:scrgbClr r="0" g="0" b="0"/>
          </a:effectRef>
          <a:fontRef idx="minor">
            <a:schemeClr val="accent1"/>
          </a:fontRef>
        </dgm:style>
      </dgm:prSet>
      <dgm:spPr>
        <a:noFill/>
        <a:ln w="9525" cap="flat" cmpd="sng" algn="ctr">
          <a:solidFill>
            <a:schemeClr val="accent1"/>
          </a:solidFill>
          <a:prstDash val="solid"/>
          <a:round/>
          <a:headEnd type="none" w="med" len="med"/>
          <a:tailEnd type="none" w="med" len="med"/>
        </a:ln>
      </dgm:spPr>
      <dgm:t>
        <a:bodyPr/>
        <a:lstStyle/>
        <a:p>
          <a:r>
            <a:rPr lang="en-US">
              <a:solidFill>
                <a:schemeClr val="bg2"/>
              </a:solidFill>
              <a:latin typeface="Open Sans" panose="020B0606030504020204" pitchFamily="34" charset="0"/>
              <a:ea typeface="Open Sans" panose="020B0606030504020204" pitchFamily="34" charset="0"/>
              <a:cs typeface="Open Sans" panose="020B0606030504020204" pitchFamily="34" charset="0"/>
            </a:rPr>
            <a:t>Phong trào nông dân kết hợp với phong traò công nhân.</a:t>
          </a:r>
        </a:p>
      </dgm:t>
    </dgm:pt>
    <dgm:pt modelId="{51339710-FEAC-40DE-BB53-2ECF0004640F}" type="parTrans" cxnId="{C94BD4CE-8B5F-49DF-98D3-1C57147900CB}">
      <dgm:prSet/>
      <dgm:spPr/>
      <dgm:t>
        <a:bodyPr/>
        <a:lstStyle/>
        <a:p>
          <a:endParaRPr lang="en-US">
            <a:solidFill>
              <a:schemeClr val="bg2"/>
            </a:solidFill>
            <a:latin typeface="Open Sans" panose="020B0606030504020204" pitchFamily="34" charset="0"/>
            <a:ea typeface="Open Sans" panose="020B0606030504020204" pitchFamily="34" charset="0"/>
            <a:cs typeface="Open Sans" panose="020B0606030504020204" pitchFamily="34" charset="0"/>
          </a:endParaRPr>
        </a:p>
      </dgm:t>
    </dgm:pt>
    <dgm:pt modelId="{B86BD982-AFFB-4FA3-849E-7AFD04EF07C3}" type="sibTrans" cxnId="{C94BD4CE-8B5F-49DF-98D3-1C57147900CB}">
      <dgm:prSet phldrT="03" phldr="0"/>
      <dgm:spPr/>
      <dgm:t>
        <a:bodyPr/>
        <a:lstStyle/>
        <a:p>
          <a:r>
            <a:rPr lang="en-US">
              <a:solidFill>
                <a:schemeClr val="bg2"/>
              </a:solidFill>
              <a:latin typeface="Open Sans" panose="020B0606030504020204" pitchFamily="34" charset="0"/>
              <a:ea typeface="Open Sans" panose="020B0606030504020204" pitchFamily="34" charset="0"/>
              <a:cs typeface="Open Sans" panose="020B0606030504020204" pitchFamily="34" charset="0"/>
            </a:rPr>
            <a:t>03</a:t>
          </a:r>
        </a:p>
      </dgm:t>
    </dgm:pt>
    <dgm:pt modelId="{B1EF1C3C-49D5-4A3F-8038-4F2B0890161B}">
      <dgm:prSet>
        <dgm:style>
          <a:lnRef idx="0">
            <a:scrgbClr r="0" g="0" b="0"/>
          </a:lnRef>
          <a:fillRef idx="0">
            <a:scrgbClr r="0" g="0" b="0"/>
          </a:fillRef>
          <a:effectRef idx="0">
            <a:scrgbClr r="0" g="0" b="0"/>
          </a:effectRef>
          <a:fontRef idx="minor">
            <a:schemeClr val="accent1"/>
          </a:fontRef>
        </dgm:style>
      </dgm:prSet>
      <dgm:spPr>
        <a:noFill/>
        <a:ln w="9525" cap="flat" cmpd="sng" algn="ctr">
          <a:solidFill>
            <a:schemeClr val="accent1"/>
          </a:solidFill>
          <a:prstDash val="solid"/>
          <a:round/>
          <a:headEnd type="none" w="med" len="med"/>
          <a:tailEnd type="none" w="med" len="med"/>
        </a:ln>
      </dgm:spPr>
      <dgm:t>
        <a:bodyPr/>
        <a:lstStyle/>
        <a:p>
          <a:r>
            <a:rPr lang="vi-VN" dirty="0">
              <a:solidFill>
                <a:schemeClr val="bg2"/>
              </a:solidFill>
              <a:latin typeface="Open Sans" panose="020B0606030504020204" pitchFamily="34" charset="0"/>
              <a:ea typeface="Open Sans" panose="020B0606030504020204" pitchFamily="34" charset="0"/>
              <a:cs typeface="Open Sans" panose="020B0606030504020204" pitchFamily="34" charset="0"/>
            </a:rPr>
            <a:t>Phong trào yêu nước của trí thức Việt Nam là nhân tố quan trọng thúc đẩy sự kết hợp các yếu tố cho sự ra đời của Đảng cộng sản Việt Nam</a:t>
          </a:r>
          <a:endParaRPr lang="en-US" dirty="0">
            <a:solidFill>
              <a:schemeClr val="bg2"/>
            </a:solidFill>
            <a:latin typeface="Open Sans" panose="020B0606030504020204" pitchFamily="34" charset="0"/>
            <a:ea typeface="Open Sans" panose="020B0606030504020204" pitchFamily="34" charset="0"/>
            <a:cs typeface="Open Sans" panose="020B0606030504020204" pitchFamily="34" charset="0"/>
          </a:endParaRPr>
        </a:p>
      </dgm:t>
    </dgm:pt>
    <dgm:pt modelId="{85E65512-97D4-415C-91DC-C8A3D16E0B16}" type="parTrans" cxnId="{FBEA9E72-06A8-420F-9FF6-5DBC3D8D1A0D}">
      <dgm:prSet/>
      <dgm:spPr/>
      <dgm:t>
        <a:bodyPr/>
        <a:lstStyle/>
        <a:p>
          <a:endParaRPr lang="en-US">
            <a:solidFill>
              <a:schemeClr val="bg2"/>
            </a:solidFill>
            <a:latin typeface="Open Sans" panose="020B0606030504020204" pitchFamily="34" charset="0"/>
            <a:ea typeface="Open Sans" panose="020B0606030504020204" pitchFamily="34" charset="0"/>
            <a:cs typeface="Open Sans" panose="020B0606030504020204" pitchFamily="34" charset="0"/>
          </a:endParaRPr>
        </a:p>
      </dgm:t>
    </dgm:pt>
    <dgm:pt modelId="{2ADA133A-736E-423B-9183-03E41CD46C99}" type="sibTrans" cxnId="{FBEA9E72-06A8-420F-9FF6-5DBC3D8D1A0D}">
      <dgm:prSet phldrT="04" phldr="0"/>
      <dgm:spPr/>
      <dgm:t>
        <a:bodyPr/>
        <a:lstStyle/>
        <a:p>
          <a:r>
            <a:rPr lang="en-US">
              <a:solidFill>
                <a:schemeClr val="bg2"/>
              </a:solidFill>
              <a:latin typeface="Open Sans" panose="020B0606030504020204" pitchFamily="34" charset="0"/>
              <a:ea typeface="Open Sans" panose="020B0606030504020204" pitchFamily="34" charset="0"/>
              <a:cs typeface="Open Sans" panose="020B0606030504020204" pitchFamily="34" charset="0"/>
            </a:rPr>
            <a:t>04</a:t>
          </a:r>
        </a:p>
      </dgm:t>
    </dgm:pt>
    <dgm:pt modelId="{9E72FF6D-4D64-40A1-97E5-55228617A2E4}" type="pres">
      <dgm:prSet presAssocID="{C2E58DD2-C78F-4F08-AC12-7AA7C2C85B14}" presName="Name0" presStyleCnt="0">
        <dgm:presLayoutVars>
          <dgm:animLvl val="lvl"/>
          <dgm:resizeHandles val="exact"/>
        </dgm:presLayoutVars>
      </dgm:prSet>
      <dgm:spPr/>
      <dgm:t>
        <a:bodyPr/>
        <a:lstStyle/>
        <a:p>
          <a:endParaRPr lang="en-US"/>
        </a:p>
      </dgm:t>
    </dgm:pt>
    <dgm:pt modelId="{6B0BC46A-1E30-4772-A03E-FA505FAE0D00}" type="pres">
      <dgm:prSet presAssocID="{5CC235CF-B70B-4291-A0EA-0C506DDF22F5}" presName="compositeNode" presStyleCnt="0">
        <dgm:presLayoutVars>
          <dgm:bulletEnabled val="1"/>
        </dgm:presLayoutVars>
      </dgm:prSet>
      <dgm:spPr/>
    </dgm:pt>
    <dgm:pt modelId="{3ACC1928-5D81-477F-A5E8-7C8C9B19948F}" type="pres">
      <dgm:prSet presAssocID="{5CC235CF-B70B-4291-A0EA-0C506DDF22F5}" presName="bgRect" presStyleLbl="alignNode1" presStyleIdx="0" presStyleCnt="4"/>
      <dgm:spPr/>
      <dgm:t>
        <a:bodyPr/>
        <a:lstStyle/>
        <a:p>
          <a:endParaRPr lang="en-US"/>
        </a:p>
      </dgm:t>
    </dgm:pt>
    <dgm:pt modelId="{C317EE31-B594-4863-9810-88944B388361}" type="pres">
      <dgm:prSet presAssocID="{3D47B478-979F-4CD2-8405-01D17CB61CE4}" presName="sibTransNodeRect" presStyleLbl="alignNode1" presStyleIdx="0" presStyleCnt="4">
        <dgm:presLayoutVars>
          <dgm:chMax val="0"/>
          <dgm:bulletEnabled val="1"/>
        </dgm:presLayoutVars>
      </dgm:prSet>
      <dgm:spPr/>
      <dgm:t>
        <a:bodyPr/>
        <a:lstStyle/>
        <a:p>
          <a:endParaRPr lang="en-US"/>
        </a:p>
      </dgm:t>
    </dgm:pt>
    <dgm:pt modelId="{1335C7A6-9A67-4DF5-B23B-92138650AE03}" type="pres">
      <dgm:prSet presAssocID="{5CC235CF-B70B-4291-A0EA-0C506DDF22F5}" presName="nodeRect" presStyleLbl="alignNode1" presStyleIdx="0" presStyleCnt="4">
        <dgm:presLayoutVars>
          <dgm:bulletEnabled val="1"/>
        </dgm:presLayoutVars>
      </dgm:prSet>
      <dgm:spPr/>
      <dgm:t>
        <a:bodyPr/>
        <a:lstStyle/>
        <a:p>
          <a:endParaRPr lang="en-US"/>
        </a:p>
      </dgm:t>
    </dgm:pt>
    <dgm:pt modelId="{160156CE-5C81-4380-80F5-E0289F301B40}" type="pres">
      <dgm:prSet presAssocID="{3D47B478-979F-4CD2-8405-01D17CB61CE4}" presName="sibTrans" presStyleCnt="0"/>
      <dgm:spPr/>
    </dgm:pt>
    <dgm:pt modelId="{36B4B9FE-689D-40CA-9B93-F5030E91A873}" type="pres">
      <dgm:prSet presAssocID="{97E6AE7F-B8D0-4F14-8695-61216AB8D745}" presName="compositeNode" presStyleCnt="0">
        <dgm:presLayoutVars>
          <dgm:bulletEnabled val="1"/>
        </dgm:presLayoutVars>
      </dgm:prSet>
      <dgm:spPr/>
    </dgm:pt>
    <dgm:pt modelId="{A961A062-DE73-40BD-8774-C5A4F4ABA21D}" type="pres">
      <dgm:prSet presAssocID="{97E6AE7F-B8D0-4F14-8695-61216AB8D745}" presName="bgRect" presStyleLbl="alignNode1" presStyleIdx="1" presStyleCnt="4"/>
      <dgm:spPr/>
      <dgm:t>
        <a:bodyPr/>
        <a:lstStyle/>
        <a:p>
          <a:endParaRPr lang="en-US"/>
        </a:p>
      </dgm:t>
    </dgm:pt>
    <dgm:pt modelId="{FE13B921-B828-4A2F-BAD1-7277AB4EE00D}" type="pres">
      <dgm:prSet presAssocID="{B0074EB9-96AA-4493-9E7C-3896BEF2C037}" presName="sibTransNodeRect" presStyleLbl="alignNode1" presStyleIdx="1" presStyleCnt="4">
        <dgm:presLayoutVars>
          <dgm:chMax val="0"/>
          <dgm:bulletEnabled val="1"/>
        </dgm:presLayoutVars>
      </dgm:prSet>
      <dgm:spPr/>
      <dgm:t>
        <a:bodyPr/>
        <a:lstStyle/>
        <a:p>
          <a:endParaRPr lang="en-US"/>
        </a:p>
      </dgm:t>
    </dgm:pt>
    <dgm:pt modelId="{570DCDBC-7787-439B-A97D-FBB700EC8CB4}" type="pres">
      <dgm:prSet presAssocID="{97E6AE7F-B8D0-4F14-8695-61216AB8D745}" presName="nodeRect" presStyleLbl="alignNode1" presStyleIdx="1" presStyleCnt="4">
        <dgm:presLayoutVars>
          <dgm:bulletEnabled val="1"/>
        </dgm:presLayoutVars>
      </dgm:prSet>
      <dgm:spPr/>
      <dgm:t>
        <a:bodyPr/>
        <a:lstStyle/>
        <a:p>
          <a:endParaRPr lang="en-US"/>
        </a:p>
      </dgm:t>
    </dgm:pt>
    <dgm:pt modelId="{1B70E465-45B5-44CC-A813-601D1737FB50}" type="pres">
      <dgm:prSet presAssocID="{B0074EB9-96AA-4493-9E7C-3896BEF2C037}" presName="sibTrans" presStyleCnt="0"/>
      <dgm:spPr/>
    </dgm:pt>
    <dgm:pt modelId="{1A2CBD6C-E22B-48F1-84AC-F6DF0283EED3}" type="pres">
      <dgm:prSet presAssocID="{2EF303E9-942A-4232-BA8D-0F88EA5C9A2E}" presName="compositeNode" presStyleCnt="0">
        <dgm:presLayoutVars>
          <dgm:bulletEnabled val="1"/>
        </dgm:presLayoutVars>
      </dgm:prSet>
      <dgm:spPr/>
    </dgm:pt>
    <dgm:pt modelId="{CB52ED26-9F4E-4372-84DA-12B580AC4198}" type="pres">
      <dgm:prSet presAssocID="{2EF303E9-942A-4232-BA8D-0F88EA5C9A2E}" presName="bgRect" presStyleLbl="alignNode1" presStyleIdx="2" presStyleCnt="4"/>
      <dgm:spPr/>
      <dgm:t>
        <a:bodyPr/>
        <a:lstStyle/>
        <a:p>
          <a:endParaRPr lang="en-US"/>
        </a:p>
      </dgm:t>
    </dgm:pt>
    <dgm:pt modelId="{EAD3E6E5-5DDD-4D09-82B5-C4F523ABD915}" type="pres">
      <dgm:prSet presAssocID="{B86BD982-AFFB-4FA3-849E-7AFD04EF07C3}" presName="sibTransNodeRect" presStyleLbl="alignNode1" presStyleIdx="2" presStyleCnt="4">
        <dgm:presLayoutVars>
          <dgm:chMax val="0"/>
          <dgm:bulletEnabled val="1"/>
        </dgm:presLayoutVars>
      </dgm:prSet>
      <dgm:spPr/>
      <dgm:t>
        <a:bodyPr/>
        <a:lstStyle/>
        <a:p>
          <a:endParaRPr lang="en-US"/>
        </a:p>
      </dgm:t>
    </dgm:pt>
    <dgm:pt modelId="{D4340EA0-39E4-4281-A551-78A5F85F3A38}" type="pres">
      <dgm:prSet presAssocID="{2EF303E9-942A-4232-BA8D-0F88EA5C9A2E}" presName="nodeRect" presStyleLbl="alignNode1" presStyleIdx="2" presStyleCnt="4">
        <dgm:presLayoutVars>
          <dgm:bulletEnabled val="1"/>
        </dgm:presLayoutVars>
      </dgm:prSet>
      <dgm:spPr/>
      <dgm:t>
        <a:bodyPr/>
        <a:lstStyle/>
        <a:p>
          <a:endParaRPr lang="en-US"/>
        </a:p>
      </dgm:t>
    </dgm:pt>
    <dgm:pt modelId="{455F0245-5F41-46AD-8967-5A267932957A}" type="pres">
      <dgm:prSet presAssocID="{B86BD982-AFFB-4FA3-849E-7AFD04EF07C3}" presName="sibTrans" presStyleCnt="0"/>
      <dgm:spPr/>
    </dgm:pt>
    <dgm:pt modelId="{78C7EB92-4AF5-413D-8C3F-EC951815DB6C}" type="pres">
      <dgm:prSet presAssocID="{B1EF1C3C-49D5-4A3F-8038-4F2B0890161B}" presName="compositeNode" presStyleCnt="0">
        <dgm:presLayoutVars>
          <dgm:bulletEnabled val="1"/>
        </dgm:presLayoutVars>
      </dgm:prSet>
      <dgm:spPr/>
    </dgm:pt>
    <dgm:pt modelId="{9FFD3CAA-FA01-49EA-BAAC-001C140E94B5}" type="pres">
      <dgm:prSet presAssocID="{B1EF1C3C-49D5-4A3F-8038-4F2B0890161B}" presName="bgRect" presStyleLbl="alignNode1" presStyleIdx="3" presStyleCnt="4"/>
      <dgm:spPr/>
      <dgm:t>
        <a:bodyPr/>
        <a:lstStyle/>
        <a:p>
          <a:endParaRPr lang="en-US"/>
        </a:p>
      </dgm:t>
    </dgm:pt>
    <dgm:pt modelId="{AEB40821-385F-4052-9180-702CB7CF532D}" type="pres">
      <dgm:prSet presAssocID="{2ADA133A-736E-423B-9183-03E41CD46C99}" presName="sibTransNodeRect" presStyleLbl="alignNode1" presStyleIdx="3" presStyleCnt="4">
        <dgm:presLayoutVars>
          <dgm:chMax val="0"/>
          <dgm:bulletEnabled val="1"/>
        </dgm:presLayoutVars>
      </dgm:prSet>
      <dgm:spPr/>
      <dgm:t>
        <a:bodyPr/>
        <a:lstStyle/>
        <a:p>
          <a:endParaRPr lang="en-US"/>
        </a:p>
      </dgm:t>
    </dgm:pt>
    <dgm:pt modelId="{01B73B24-30C2-49CA-8716-4E23108EB128}" type="pres">
      <dgm:prSet presAssocID="{B1EF1C3C-49D5-4A3F-8038-4F2B0890161B}" presName="nodeRect" presStyleLbl="alignNode1" presStyleIdx="3" presStyleCnt="4">
        <dgm:presLayoutVars>
          <dgm:bulletEnabled val="1"/>
        </dgm:presLayoutVars>
      </dgm:prSet>
      <dgm:spPr/>
      <dgm:t>
        <a:bodyPr/>
        <a:lstStyle/>
        <a:p>
          <a:endParaRPr lang="en-US"/>
        </a:p>
      </dgm:t>
    </dgm:pt>
  </dgm:ptLst>
  <dgm:cxnLst>
    <dgm:cxn modelId="{096A3BA0-5DF1-450F-ACD9-88AF191766BE}" type="presOf" srcId="{B1EF1C3C-49D5-4A3F-8038-4F2B0890161B}" destId="{01B73B24-30C2-49CA-8716-4E23108EB128}" srcOrd="1" destOrd="0" presId="urn:microsoft.com/office/officeart/2016/7/layout/LinearBlockProcessNumbered"/>
    <dgm:cxn modelId="{87DBB943-BAB7-4E9D-BA86-5FC0804084D5}" type="presOf" srcId="{B0074EB9-96AA-4493-9E7C-3896BEF2C037}" destId="{FE13B921-B828-4A2F-BAD1-7277AB4EE00D}" srcOrd="0" destOrd="0" presId="urn:microsoft.com/office/officeart/2016/7/layout/LinearBlockProcessNumbered"/>
    <dgm:cxn modelId="{821D2A72-B4D0-4AB7-A39D-3AEC8ADACFBE}" srcId="{C2E58DD2-C78F-4F08-AC12-7AA7C2C85B14}" destId="{97E6AE7F-B8D0-4F14-8695-61216AB8D745}" srcOrd="1" destOrd="0" parTransId="{1D7DA0BF-0807-449F-91CC-33B1527FF478}" sibTransId="{B0074EB9-96AA-4493-9E7C-3896BEF2C037}"/>
    <dgm:cxn modelId="{B9D649DD-8A82-49AB-9D1B-932431860C25}" type="presOf" srcId="{2EF303E9-942A-4232-BA8D-0F88EA5C9A2E}" destId="{D4340EA0-39E4-4281-A551-78A5F85F3A38}" srcOrd="1" destOrd="0" presId="urn:microsoft.com/office/officeart/2016/7/layout/LinearBlockProcessNumbered"/>
    <dgm:cxn modelId="{6418D618-AAE6-467B-91D3-9A34829DD6C1}" type="presOf" srcId="{C2E58DD2-C78F-4F08-AC12-7AA7C2C85B14}" destId="{9E72FF6D-4D64-40A1-97E5-55228617A2E4}" srcOrd="0" destOrd="0" presId="urn:microsoft.com/office/officeart/2016/7/layout/LinearBlockProcessNumbered"/>
    <dgm:cxn modelId="{055C169D-9AA2-4473-A201-ED226032B7CE}" srcId="{C2E58DD2-C78F-4F08-AC12-7AA7C2C85B14}" destId="{5CC235CF-B70B-4291-A0EA-0C506DDF22F5}" srcOrd="0" destOrd="0" parTransId="{0455A331-50D8-4E80-9F69-4B8D07D1DFE4}" sibTransId="{3D47B478-979F-4CD2-8405-01D17CB61CE4}"/>
    <dgm:cxn modelId="{87D6097E-06E5-4931-8D8A-067D2BB38D36}" type="presOf" srcId="{3D47B478-979F-4CD2-8405-01D17CB61CE4}" destId="{C317EE31-B594-4863-9810-88944B388361}" srcOrd="0" destOrd="0" presId="urn:microsoft.com/office/officeart/2016/7/layout/LinearBlockProcessNumbered"/>
    <dgm:cxn modelId="{9E722650-EF92-417D-A481-5505DD32BF17}" type="presOf" srcId="{B86BD982-AFFB-4FA3-849E-7AFD04EF07C3}" destId="{EAD3E6E5-5DDD-4D09-82B5-C4F523ABD915}" srcOrd="0" destOrd="0" presId="urn:microsoft.com/office/officeart/2016/7/layout/LinearBlockProcessNumbered"/>
    <dgm:cxn modelId="{FBEA9E72-06A8-420F-9FF6-5DBC3D8D1A0D}" srcId="{C2E58DD2-C78F-4F08-AC12-7AA7C2C85B14}" destId="{B1EF1C3C-49D5-4A3F-8038-4F2B0890161B}" srcOrd="3" destOrd="0" parTransId="{85E65512-97D4-415C-91DC-C8A3D16E0B16}" sibTransId="{2ADA133A-736E-423B-9183-03E41CD46C99}"/>
    <dgm:cxn modelId="{998E7A12-C534-4F07-B58A-43BADE0A2BA4}" type="presOf" srcId="{5CC235CF-B70B-4291-A0EA-0C506DDF22F5}" destId="{1335C7A6-9A67-4DF5-B23B-92138650AE03}" srcOrd="1" destOrd="0" presId="urn:microsoft.com/office/officeart/2016/7/layout/LinearBlockProcessNumbered"/>
    <dgm:cxn modelId="{C94BD4CE-8B5F-49DF-98D3-1C57147900CB}" srcId="{C2E58DD2-C78F-4F08-AC12-7AA7C2C85B14}" destId="{2EF303E9-942A-4232-BA8D-0F88EA5C9A2E}" srcOrd="2" destOrd="0" parTransId="{51339710-FEAC-40DE-BB53-2ECF0004640F}" sibTransId="{B86BD982-AFFB-4FA3-849E-7AFD04EF07C3}"/>
    <dgm:cxn modelId="{07D7CC94-DFBB-4140-86C7-BB5DAFEFA860}" type="presOf" srcId="{B1EF1C3C-49D5-4A3F-8038-4F2B0890161B}" destId="{9FFD3CAA-FA01-49EA-BAAC-001C140E94B5}" srcOrd="0" destOrd="0" presId="urn:microsoft.com/office/officeart/2016/7/layout/LinearBlockProcessNumbered"/>
    <dgm:cxn modelId="{DA9DED73-983C-4E21-B90E-64E03FBE7077}" type="presOf" srcId="{97E6AE7F-B8D0-4F14-8695-61216AB8D745}" destId="{A961A062-DE73-40BD-8774-C5A4F4ABA21D}" srcOrd="0" destOrd="0" presId="urn:microsoft.com/office/officeart/2016/7/layout/LinearBlockProcessNumbered"/>
    <dgm:cxn modelId="{2153C794-D9CA-454A-AF7E-B3ECB72BD0B0}" type="presOf" srcId="{5CC235CF-B70B-4291-A0EA-0C506DDF22F5}" destId="{3ACC1928-5D81-477F-A5E8-7C8C9B19948F}" srcOrd="0" destOrd="0" presId="urn:microsoft.com/office/officeart/2016/7/layout/LinearBlockProcessNumbered"/>
    <dgm:cxn modelId="{3A60E35E-DEE9-42FC-B40E-2629A035EE4C}" type="presOf" srcId="{2EF303E9-942A-4232-BA8D-0F88EA5C9A2E}" destId="{CB52ED26-9F4E-4372-84DA-12B580AC4198}" srcOrd="0" destOrd="0" presId="urn:microsoft.com/office/officeart/2016/7/layout/LinearBlockProcessNumbered"/>
    <dgm:cxn modelId="{B7130360-6E45-4924-8148-0630E7702F93}" type="presOf" srcId="{97E6AE7F-B8D0-4F14-8695-61216AB8D745}" destId="{570DCDBC-7787-439B-A97D-FBB700EC8CB4}" srcOrd="1" destOrd="0" presId="urn:microsoft.com/office/officeart/2016/7/layout/LinearBlockProcessNumbered"/>
    <dgm:cxn modelId="{FA8FF56D-4A2F-4289-A966-2676C0989915}" type="presOf" srcId="{2ADA133A-736E-423B-9183-03E41CD46C99}" destId="{AEB40821-385F-4052-9180-702CB7CF532D}" srcOrd="0" destOrd="0" presId="urn:microsoft.com/office/officeart/2016/7/layout/LinearBlockProcessNumbered"/>
    <dgm:cxn modelId="{D5ACDCB8-6A7E-4A89-9961-24FA2B8FF6C1}" type="presParOf" srcId="{9E72FF6D-4D64-40A1-97E5-55228617A2E4}" destId="{6B0BC46A-1E30-4772-A03E-FA505FAE0D00}" srcOrd="0" destOrd="0" presId="urn:microsoft.com/office/officeart/2016/7/layout/LinearBlockProcessNumbered"/>
    <dgm:cxn modelId="{C57D722B-E49E-4EE6-A585-C447D2399BF1}" type="presParOf" srcId="{6B0BC46A-1E30-4772-A03E-FA505FAE0D00}" destId="{3ACC1928-5D81-477F-A5E8-7C8C9B19948F}" srcOrd="0" destOrd="0" presId="urn:microsoft.com/office/officeart/2016/7/layout/LinearBlockProcessNumbered"/>
    <dgm:cxn modelId="{CB5E8018-74E4-4D0F-BBC3-5C78D93FA4EE}" type="presParOf" srcId="{6B0BC46A-1E30-4772-A03E-FA505FAE0D00}" destId="{C317EE31-B594-4863-9810-88944B388361}" srcOrd="1" destOrd="0" presId="urn:microsoft.com/office/officeart/2016/7/layout/LinearBlockProcessNumbered"/>
    <dgm:cxn modelId="{7710D749-4399-42FD-B7BC-68358C9D87C1}" type="presParOf" srcId="{6B0BC46A-1E30-4772-A03E-FA505FAE0D00}" destId="{1335C7A6-9A67-4DF5-B23B-92138650AE03}" srcOrd="2" destOrd="0" presId="urn:microsoft.com/office/officeart/2016/7/layout/LinearBlockProcessNumbered"/>
    <dgm:cxn modelId="{ECBA1ED7-3427-4FFA-9005-529EEAC84886}" type="presParOf" srcId="{9E72FF6D-4D64-40A1-97E5-55228617A2E4}" destId="{160156CE-5C81-4380-80F5-E0289F301B40}" srcOrd="1" destOrd="0" presId="urn:microsoft.com/office/officeart/2016/7/layout/LinearBlockProcessNumbered"/>
    <dgm:cxn modelId="{73BA1094-91B9-426E-ADC3-F9F68289467D}" type="presParOf" srcId="{9E72FF6D-4D64-40A1-97E5-55228617A2E4}" destId="{36B4B9FE-689D-40CA-9B93-F5030E91A873}" srcOrd="2" destOrd="0" presId="urn:microsoft.com/office/officeart/2016/7/layout/LinearBlockProcessNumbered"/>
    <dgm:cxn modelId="{65184B0F-E28B-4C94-B555-E96E63BCB009}" type="presParOf" srcId="{36B4B9FE-689D-40CA-9B93-F5030E91A873}" destId="{A961A062-DE73-40BD-8774-C5A4F4ABA21D}" srcOrd="0" destOrd="0" presId="urn:microsoft.com/office/officeart/2016/7/layout/LinearBlockProcessNumbered"/>
    <dgm:cxn modelId="{ED4966FE-CC70-41D6-90E4-D457A3F146D4}" type="presParOf" srcId="{36B4B9FE-689D-40CA-9B93-F5030E91A873}" destId="{FE13B921-B828-4A2F-BAD1-7277AB4EE00D}" srcOrd="1" destOrd="0" presId="urn:microsoft.com/office/officeart/2016/7/layout/LinearBlockProcessNumbered"/>
    <dgm:cxn modelId="{D96EB84B-3CFF-43DC-8A89-22860B6EA769}" type="presParOf" srcId="{36B4B9FE-689D-40CA-9B93-F5030E91A873}" destId="{570DCDBC-7787-439B-A97D-FBB700EC8CB4}" srcOrd="2" destOrd="0" presId="urn:microsoft.com/office/officeart/2016/7/layout/LinearBlockProcessNumbered"/>
    <dgm:cxn modelId="{CFC4DB78-C953-4521-8366-7BD1A4F9B514}" type="presParOf" srcId="{9E72FF6D-4D64-40A1-97E5-55228617A2E4}" destId="{1B70E465-45B5-44CC-A813-601D1737FB50}" srcOrd="3" destOrd="0" presId="urn:microsoft.com/office/officeart/2016/7/layout/LinearBlockProcessNumbered"/>
    <dgm:cxn modelId="{D09B5D23-B9BB-49FF-8020-7E9C57782D3D}" type="presParOf" srcId="{9E72FF6D-4D64-40A1-97E5-55228617A2E4}" destId="{1A2CBD6C-E22B-48F1-84AC-F6DF0283EED3}" srcOrd="4" destOrd="0" presId="urn:microsoft.com/office/officeart/2016/7/layout/LinearBlockProcessNumbered"/>
    <dgm:cxn modelId="{A1F8006C-EE30-4C5F-AD27-132C604FE20D}" type="presParOf" srcId="{1A2CBD6C-E22B-48F1-84AC-F6DF0283EED3}" destId="{CB52ED26-9F4E-4372-84DA-12B580AC4198}" srcOrd="0" destOrd="0" presId="urn:microsoft.com/office/officeart/2016/7/layout/LinearBlockProcessNumbered"/>
    <dgm:cxn modelId="{A52852D2-16FF-4DBF-B6E6-188F454BF79E}" type="presParOf" srcId="{1A2CBD6C-E22B-48F1-84AC-F6DF0283EED3}" destId="{EAD3E6E5-5DDD-4D09-82B5-C4F523ABD915}" srcOrd="1" destOrd="0" presId="urn:microsoft.com/office/officeart/2016/7/layout/LinearBlockProcessNumbered"/>
    <dgm:cxn modelId="{AB8C1CA0-2F05-42EF-A4EC-46DD25E3F1A1}" type="presParOf" srcId="{1A2CBD6C-E22B-48F1-84AC-F6DF0283EED3}" destId="{D4340EA0-39E4-4281-A551-78A5F85F3A38}" srcOrd="2" destOrd="0" presId="urn:microsoft.com/office/officeart/2016/7/layout/LinearBlockProcessNumbered"/>
    <dgm:cxn modelId="{5B485BC1-1870-4455-95B1-BB4135C23401}" type="presParOf" srcId="{9E72FF6D-4D64-40A1-97E5-55228617A2E4}" destId="{455F0245-5F41-46AD-8967-5A267932957A}" srcOrd="5" destOrd="0" presId="urn:microsoft.com/office/officeart/2016/7/layout/LinearBlockProcessNumbered"/>
    <dgm:cxn modelId="{62D9BDC3-C69F-4EAB-AF80-20832F5488C7}" type="presParOf" srcId="{9E72FF6D-4D64-40A1-97E5-55228617A2E4}" destId="{78C7EB92-4AF5-413D-8C3F-EC951815DB6C}" srcOrd="6" destOrd="0" presId="urn:microsoft.com/office/officeart/2016/7/layout/LinearBlockProcessNumbered"/>
    <dgm:cxn modelId="{B1A1DA52-2861-4798-A51D-870636B03D14}" type="presParOf" srcId="{78C7EB92-4AF5-413D-8C3F-EC951815DB6C}" destId="{9FFD3CAA-FA01-49EA-BAAC-001C140E94B5}" srcOrd="0" destOrd="0" presId="urn:microsoft.com/office/officeart/2016/7/layout/LinearBlockProcessNumbered"/>
    <dgm:cxn modelId="{5C0F4977-2D8D-4E20-B7B6-F8BDA5BB3A4A}" type="presParOf" srcId="{78C7EB92-4AF5-413D-8C3F-EC951815DB6C}" destId="{AEB40821-385F-4052-9180-702CB7CF532D}" srcOrd="1" destOrd="0" presId="urn:microsoft.com/office/officeart/2016/7/layout/LinearBlockProcessNumbered"/>
    <dgm:cxn modelId="{CD0220A3-5D67-4CED-891F-07DC2E338A65}" type="presParOf" srcId="{78C7EB92-4AF5-413D-8C3F-EC951815DB6C}" destId="{01B73B24-30C2-49CA-8716-4E23108EB128}" srcOrd="2" destOrd="0" presId="urn:microsoft.com/office/officeart/2016/7/layout/LinearBlockProcessNumbered"/>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5C1D42-5940-44F2-AD4E-0CAA341D3ACF}">
      <dsp:nvSpPr>
        <dsp:cNvPr id="0" name=""/>
        <dsp:cNvSpPr/>
      </dsp:nvSpPr>
      <dsp:spPr>
        <a:xfrm rot="5400000">
          <a:off x="4579423" y="-1726030"/>
          <a:ext cx="1100721" cy="4828032"/>
        </a:xfrm>
        <a:prstGeom prst="round2SameRect">
          <a:avLst/>
        </a:prstGeom>
        <a:noFill/>
        <a:ln w="9525" cap="flat" cmpd="sng" algn="ctr">
          <a:solidFill>
            <a:schemeClr val="accent1"/>
          </a:solidFill>
          <a:prstDash val="solid"/>
          <a:round/>
          <a:headEnd type="none" w="med" len="med"/>
          <a:tailEnd type="none" w="med" len="med"/>
        </a:ln>
        <a:effectLst/>
      </dsp:spPr>
      <dsp:style>
        <a:lnRef idx="0">
          <a:scrgbClr r="0" g="0" b="0"/>
        </a:lnRef>
        <a:fillRef idx="0">
          <a:scrgbClr r="0" g="0" b="0"/>
        </a:fillRef>
        <a:effectRef idx="0">
          <a:scrgbClr r="0" g="0" b="0"/>
        </a:effectRef>
        <a:fontRef idx="minor">
          <a:schemeClr val="accent1"/>
        </a:fontRef>
      </dsp:style>
      <dsp:txBody>
        <a:bodyPr spcFirstLastPara="0" vert="horz" wrap="square" lIns="114300" tIns="57150" rIns="114300" bIns="57150" numCol="1" spcCol="1270" anchor="ctr" anchorCtr="0">
          <a:noAutofit/>
        </a:bodyPr>
        <a:lstStyle/>
        <a:p>
          <a:pPr marL="285750" lvl="1" indent="-285750" algn="l" defTabSz="1333500">
            <a:lnSpc>
              <a:spcPct val="90000"/>
            </a:lnSpc>
            <a:spcBef>
              <a:spcPct val="0"/>
            </a:spcBef>
            <a:spcAft>
              <a:spcPct val="15000"/>
            </a:spcAft>
            <a:buChar char="••"/>
          </a:pPr>
          <a:r>
            <a:rPr lang="en-US" sz="3000" kern="1200" dirty="0" err="1">
              <a:solidFill>
                <a:schemeClr val="bg2"/>
              </a:solidFill>
            </a:rPr>
            <a:t>Chủ</a:t>
          </a:r>
          <a:r>
            <a:rPr lang="en-US" sz="3000" kern="1200" dirty="0">
              <a:solidFill>
                <a:schemeClr val="bg2"/>
              </a:solidFill>
            </a:rPr>
            <a:t> </a:t>
          </a:r>
          <a:r>
            <a:rPr lang="en-US" sz="3000" kern="1200" dirty="0" err="1">
              <a:solidFill>
                <a:schemeClr val="bg2"/>
              </a:solidFill>
            </a:rPr>
            <a:t>nghĩa</a:t>
          </a:r>
          <a:r>
            <a:rPr lang="en-US" sz="3000" kern="1200" dirty="0">
              <a:solidFill>
                <a:schemeClr val="bg2"/>
              </a:solidFill>
            </a:rPr>
            <a:t> </a:t>
          </a:r>
          <a:r>
            <a:rPr lang="en-US" sz="3000" kern="1200" dirty="0" err="1">
              <a:solidFill>
                <a:schemeClr val="bg2"/>
              </a:solidFill>
            </a:rPr>
            <a:t>Mác</a:t>
          </a:r>
          <a:r>
            <a:rPr lang="en-US" sz="3000" kern="1200" dirty="0">
              <a:solidFill>
                <a:schemeClr val="bg2"/>
              </a:solidFill>
            </a:rPr>
            <a:t> </a:t>
          </a:r>
        </a:p>
        <a:p>
          <a:pPr marL="285750" lvl="1" indent="-285750" algn="l" defTabSz="1333500">
            <a:lnSpc>
              <a:spcPct val="90000"/>
            </a:lnSpc>
            <a:spcBef>
              <a:spcPct val="0"/>
            </a:spcBef>
            <a:spcAft>
              <a:spcPct val="15000"/>
            </a:spcAft>
            <a:buChar char="••"/>
          </a:pPr>
          <a:r>
            <a:rPr lang="en-US" sz="3000" kern="1200" dirty="0" err="1">
              <a:solidFill>
                <a:schemeClr val="bg2"/>
              </a:solidFill>
            </a:rPr>
            <a:t>Phong</a:t>
          </a:r>
          <a:r>
            <a:rPr lang="en-US" sz="3000" kern="1200" dirty="0">
              <a:solidFill>
                <a:schemeClr val="bg2"/>
              </a:solidFill>
            </a:rPr>
            <a:t> </a:t>
          </a:r>
          <a:r>
            <a:rPr lang="en-US" sz="3000" kern="1200" dirty="0" err="1">
              <a:solidFill>
                <a:schemeClr val="bg2"/>
              </a:solidFill>
            </a:rPr>
            <a:t>trào</a:t>
          </a:r>
          <a:r>
            <a:rPr lang="en-US" sz="3000" kern="1200" dirty="0">
              <a:solidFill>
                <a:schemeClr val="bg2"/>
              </a:solidFill>
            </a:rPr>
            <a:t> </a:t>
          </a:r>
          <a:r>
            <a:rPr lang="en-US" sz="3000" kern="1200" dirty="0" err="1">
              <a:solidFill>
                <a:schemeClr val="bg2"/>
              </a:solidFill>
            </a:rPr>
            <a:t>công</a:t>
          </a:r>
          <a:r>
            <a:rPr lang="en-US" sz="3000" kern="1200" dirty="0">
              <a:solidFill>
                <a:schemeClr val="bg2"/>
              </a:solidFill>
            </a:rPr>
            <a:t> </a:t>
          </a:r>
          <a:r>
            <a:rPr lang="en-US" sz="3000" kern="1200" dirty="0" err="1">
              <a:solidFill>
                <a:schemeClr val="bg2"/>
              </a:solidFill>
            </a:rPr>
            <a:t>nhân</a:t>
          </a:r>
          <a:r>
            <a:rPr lang="en-US" sz="3000" kern="1200" dirty="0">
              <a:solidFill>
                <a:schemeClr val="bg2"/>
              </a:solidFill>
            </a:rPr>
            <a:t> </a:t>
          </a:r>
        </a:p>
      </dsp:txBody>
      <dsp:txXfrm rot="-5400000">
        <a:off x="2715768" y="191358"/>
        <a:ext cx="4774299" cy="993255"/>
      </dsp:txXfrm>
    </dsp:sp>
    <dsp:sp modelId="{7C5D34AE-A2DC-49A5-803D-B6200CCBF2FF}">
      <dsp:nvSpPr>
        <dsp:cNvPr id="0" name=""/>
        <dsp:cNvSpPr/>
      </dsp:nvSpPr>
      <dsp:spPr>
        <a:xfrm>
          <a:off x="0" y="34"/>
          <a:ext cx="2715768" cy="1375902"/>
        </a:xfrm>
        <a:prstGeom prst="roundRect">
          <a:avLst/>
        </a:prstGeom>
        <a:noFill/>
        <a:ln w="9525" cap="flat" cmpd="sng" algn="ctr">
          <a:solidFill>
            <a:schemeClr val="accent1"/>
          </a:solidFill>
          <a:prstDash val="solid"/>
          <a:round/>
          <a:headEnd type="none" w="med" len="med"/>
          <a:tailEnd type="none" w="med" len="med"/>
        </a:ln>
        <a:effectLst/>
      </dsp:spPr>
      <dsp:style>
        <a:lnRef idx="0">
          <a:scrgbClr r="0" g="0" b="0"/>
        </a:lnRef>
        <a:fillRef idx="0">
          <a:scrgbClr r="0" g="0" b="0"/>
        </a:fillRef>
        <a:effectRef idx="0">
          <a:scrgbClr r="0" g="0" b="0"/>
        </a:effectRef>
        <a:fontRef idx="minor">
          <a:schemeClr val="accent1"/>
        </a:fontRef>
      </dsp:style>
      <dsp:txBody>
        <a:bodyPr spcFirstLastPara="0" vert="horz" wrap="square" lIns="83820" tIns="41910" rIns="83820" bIns="41910" numCol="1" spcCol="1270" anchor="ctr" anchorCtr="0">
          <a:noAutofit/>
        </a:bodyPr>
        <a:lstStyle/>
        <a:p>
          <a:pPr lvl="0" algn="ctr" defTabSz="977900">
            <a:lnSpc>
              <a:spcPct val="90000"/>
            </a:lnSpc>
            <a:spcBef>
              <a:spcPct val="0"/>
            </a:spcBef>
            <a:spcAft>
              <a:spcPct val="35000"/>
            </a:spcAft>
          </a:pPr>
          <a:r>
            <a:rPr lang="en-US" sz="2200" kern="1200" dirty="0" err="1">
              <a:solidFill>
                <a:schemeClr val="bg2"/>
              </a:solidFill>
            </a:rPr>
            <a:t>Các</a:t>
          </a:r>
          <a:r>
            <a:rPr lang="en-US" sz="2200" kern="1200" dirty="0">
              <a:solidFill>
                <a:schemeClr val="bg2"/>
              </a:solidFill>
            </a:rPr>
            <a:t> </a:t>
          </a:r>
          <a:r>
            <a:rPr lang="en-US" sz="2200" kern="1200" dirty="0" err="1">
              <a:solidFill>
                <a:schemeClr val="bg2"/>
              </a:solidFill>
            </a:rPr>
            <a:t>yếu</a:t>
          </a:r>
          <a:r>
            <a:rPr lang="en-US" sz="2200" kern="1200" dirty="0">
              <a:solidFill>
                <a:schemeClr val="bg2"/>
              </a:solidFill>
            </a:rPr>
            <a:t> </a:t>
          </a:r>
          <a:r>
            <a:rPr lang="en-US" sz="2200" kern="1200" dirty="0" err="1">
              <a:solidFill>
                <a:schemeClr val="bg2"/>
              </a:solidFill>
            </a:rPr>
            <a:t>tố</a:t>
          </a:r>
          <a:r>
            <a:rPr lang="en-US" sz="2200" kern="1200" dirty="0">
              <a:solidFill>
                <a:schemeClr val="bg2"/>
              </a:solidFill>
            </a:rPr>
            <a:t> </a:t>
          </a:r>
          <a:r>
            <a:rPr lang="en-US" sz="2200" kern="1200" dirty="0" err="1">
              <a:solidFill>
                <a:schemeClr val="bg2"/>
              </a:solidFill>
            </a:rPr>
            <a:t>cho</a:t>
          </a:r>
          <a:r>
            <a:rPr lang="en-US" sz="2200" kern="1200" dirty="0">
              <a:solidFill>
                <a:schemeClr val="bg2"/>
              </a:solidFill>
            </a:rPr>
            <a:t> </a:t>
          </a:r>
          <a:r>
            <a:rPr lang="en-US" sz="2200" kern="1200" dirty="0" err="1">
              <a:solidFill>
                <a:schemeClr val="bg2"/>
              </a:solidFill>
            </a:rPr>
            <a:t>sự</a:t>
          </a:r>
          <a:r>
            <a:rPr lang="en-US" sz="2200" kern="1200" dirty="0">
              <a:solidFill>
                <a:schemeClr val="bg2"/>
              </a:solidFill>
            </a:rPr>
            <a:t> ra </a:t>
          </a:r>
          <a:r>
            <a:rPr lang="en-US" sz="2200" kern="1200" dirty="0" err="1">
              <a:solidFill>
                <a:schemeClr val="bg2"/>
              </a:solidFill>
            </a:rPr>
            <a:t>đời</a:t>
          </a:r>
          <a:r>
            <a:rPr lang="en-US" sz="2200" kern="1200" dirty="0">
              <a:solidFill>
                <a:schemeClr val="bg2"/>
              </a:solidFill>
            </a:rPr>
            <a:t> </a:t>
          </a:r>
          <a:r>
            <a:rPr lang="en-US" sz="2200" kern="1200" dirty="0" err="1">
              <a:solidFill>
                <a:schemeClr val="bg2"/>
              </a:solidFill>
            </a:rPr>
            <a:t>của</a:t>
          </a:r>
          <a:r>
            <a:rPr lang="en-US" sz="2200" kern="1200" dirty="0">
              <a:solidFill>
                <a:schemeClr val="bg2"/>
              </a:solidFill>
            </a:rPr>
            <a:t> </a:t>
          </a:r>
          <a:r>
            <a:rPr lang="en-US" sz="2200" kern="1200" dirty="0" err="1">
              <a:solidFill>
                <a:schemeClr val="bg2"/>
              </a:solidFill>
            </a:rPr>
            <a:t>Đảng</a:t>
          </a:r>
          <a:r>
            <a:rPr lang="en-US" sz="2200" kern="1200" dirty="0">
              <a:solidFill>
                <a:schemeClr val="bg2"/>
              </a:solidFill>
            </a:rPr>
            <a:t> </a:t>
          </a:r>
          <a:r>
            <a:rPr lang="en-US" sz="2200" kern="1200" dirty="0" err="1">
              <a:solidFill>
                <a:schemeClr val="bg2"/>
              </a:solidFill>
            </a:rPr>
            <a:t>Cộng</a:t>
          </a:r>
          <a:r>
            <a:rPr lang="en-US" sz="2200" kern="1200" dirty="0">
              <a:solidFill>
                <a:schemeClr val="bg2"/>
              </a:solidFill>
            </a:rPr>
            <a:t> </a:t>
          </a:r>
          <a:r>
            <a:rPr lang="en-US" sz="2200" kern="1200" dirty="0" err="1">
              <a:solidFill>
                <a:schemeClr val="bg2"/>
              </a:solidFill>
            </a:rPr>
            <a:t>sản</a:t>
          </a:r>
          <a:r>
            <a:rPr lang="en-US" sz="2200" kern="1200" dirty="0">
              <a:solidFill>
                <a:schemeClr val="bg2"/>
              </a:solidFill>
            </a:rPr>
            <a:t> </a:t>
          </a:r>
          <a:r>
            <a:rPr lang="en-US" sz="2200" kern="1200" dirty="0" err="1">
              <a:solidFill>
                <a:schemeClr val="bg2"/>
              </a:solidFill>
            </a:rPr>
            <a:t>theo</a:t>
          </a:r>
          <a:r>
            <a:rPr lang="en-US" sz="2200" kern="1200" dirty="0">
              <a:solidFill>
                <a:schemeClr val="bg2"/>
              </a:solidFill>
            </a:rPr>
            <a:t> </a:t>
          </a:r>
          <a:r>
            <a:rPr lang="en-US" sz="2200" kern="1200" dirty="0" err="1">
              <a:solidFill>
                <a:schemeClr val="bg2"/>
              </a:solidFill>
            </a:rPr>
            <a:t>Lênin</a:t>
          </a:r>
          <a:r>
            <a:rPr lang="en-US" sz="2200" kern="1200" dirty="0">
              <a:solidFill>
                <a:schemeClr val="bg2"/>
              </a:solidFill>
            </a:rPr>
            <a:t>:</a:t>
          </a:r>
        </a:p>
      </dsp:txBody>
      <dsp:txXfrm>
        <a:off x="67166" y="67200"/>
        <a:ext cx="2581436" cy="1241570"/>
      </dsp:txXfrm>
    </dsp:sp>
    <dsp:sp modelId="{D2102B6F-1BD4-43CA-9412-9399A81ACF27}">
      <dsp:nvSpPr>
        <dsp:cNvPr id="0" name=""/>
        <dsp:cNvSpPr/>
      </dsp:nvSpPr>
      <dsp:spPr>
        <a:xfrm rot="5400000">
          <a:off x="4579423" y="-281333"/>
          <a:ext cx="1100721" cy="4828032"/>
        </a:xfrm>
        <a:prstGeom prst="round2SameRect">
          <a:avLst/>
        </a:prstGeom>
        <a:noFill/>
        <a:ln w="9525" cap="flat" cmpd="sng" algn="ctr">
          <a:solidFill>
            <a:schemeClr val="accent1"/>
          </a:solidFill>
          <a:prstDash val="solid"/>
          <a:round/>
          <a:headEnd type="none" w="med" len="med"/>
          <a:tailEnd type="none" w="med" len="med"/>
        </a:ln>
        <a:effectLst/>
      </dsp:spPr>
      <dsp:style>
        <a:lnRef idx="0">
          <a:scrgbClr r="0" g="0" b="0"/>
        </a:lnRef>
        <a:fillRef idx="0">
          <a:scrgbClr r="0" g="0" b="0"/>
        </a:fillRef>
        <a:effectRef idx="0">
          <a:scrgbClr r="0" g="0" b="0"/>
        </a:effectRef>
        <a:fontRef idx="minor">
          <a:schemeClr val="accent1"/>
        </a:fontRef>
      </dsp:style>
      <dsp:txBody>
        <a:bodyPr spcFirstLastPara="0" vert="horz" wrap="square" lIns="114300" tIns="57150" rIns="114300" bIns="57150" numCol="1" spcCol="1270" anchor="ctr" anchorCtr="0">
          <a:noAutofit/>
        </a:bodyPr>
        <a:lstStyle/>
        <a:p>
          <a:pPr marL="285750" lvl="1" indent="-285750" algn="l" defTabSz="1333500">
            <a:lnSpc>
              <a:spcPct val="90000"/>
            </a:lnSpc>
            <a:spcBef>
              <a:spcPct val="0"/>
            </a:spcBef>
            <a:spcAft>
              <a:spcPct val="15000"/>
            </a:spcAft>
            <a:buChar char="••"/>
          </a:pPr>
          <a:r>
            <a:rPr lang="en-US" sz="3000" kern="1200" dirty="0">
              <a:solidFill>
                <a:schemeClr val="bg2"/>
              </a:solidFill>
            </a:rPr>
            <a:t>P</a:t>
          </a:r>
          <a:r>
            <a:rPr lang="vi-VN" sz="3000" kern="1200" dirty="0">
              <a:solidFill>
                <a:schemeClr val="bg2"/>
              </a:solidFill>
            </a:rPr>
            <a:t>hong trào yêu nước</a:t>
          </a:r>
          <a:endParaRPr lang="en-US" sz="3000" kern="1200" dirty="0">
            <a:solidFill>
              <a:schemeClr val="bg2"/>
            </a:solidFill>
          </a:endParaRPr>
        </a:p>
      </dsp:txBody>
      <dsp:txXfrm rot="-5400000">
        <a:off x="2715768" y="1636055"/>
        <a:ext cx="4774299" cy="993255"/>
      </dsp:txXfrm>
    </dsp:sp>
    <dsp:sp modelId="{31F42A5B-E34F-4B6D-A086-AE39E35210F4}">
      <dsp:nvSpPr>
        <dsp:cNvPr id="0" name=""/>
        <dsp:cNvSpPr/>
      </dsp:nvSpPr>
      <dsp:spPr>
        <a:xfrm>
          <a:off x="0" y="1444731"/>
          <a:ext cx="2715768" cy="1375902"/>
        </a:xfrm>
        <a:prstGeom prst="roundRect">
          <a:avLst/>
        </a:prstGeom>
        <a:noFill/>
        <a:ln w="9525" cap="flat" cmpd="sng" algn="ctr">
          <a:solidFill>
            <a:schemeClr val="accent1"/>
          </a:solidFill>
          <a:prstDash val="solid"/>
          <a:round/>
          <a:headEnd type="none" w="med" len="med"/>
          <a:tailEnd type="none" w="med" len="med"/>
        </a:ln>
        <a:effectLst/>
      </dsp:spPr>
      <dsp:style>
        <a:lnRef idx="0">
          <a:scrgbClr r="0" g="0" b="0"/>
        </a:lnRef>
        <a:fillRef idx="0">
          <a:scrgbClr r="0" g="0" b="0"/>
        </a:fillRef>
        <a:effectRef idx="0">
          <a:scrgbClr r="0" g="0" b="0"/>
        </a:effectRef>
        <a:fontRef idx="minor">
          <a:schemeClr val="accent1"/>
        </a:fontRef>
      </dsp:style>
      <dsp:txBody>
        <a:bodyPr spcFirstLastPara="0" vert="horz" wrap="square" lIns="83820" tIns="41910" rIns="83820" bIns="41910" numCol="1" spcCol="1270" anchor="ctr" anchorCtr="0">
          <a:noAutofit/>
        </a:bodyPr>
        <a:lstStyle/>
        <a:p>
          <a:pPr lvl="0" algn="ctr" defTabSz="977900">
            <a:lnSpc>
              <a:spcPct val="90000"/>
            </a:lnSpc>
            <a:spcBef>
              <a:spcPct val="0"/>
            </a:spcBef>
            <a:spcAft>
              <a:spcPct val="35000"/>
            </a:spcAft>
          </a:pPr>
          <a:r>
            <a:rPr lang="en-US" sz="2200" kern="1200" dirty="0" err="1">
              <a:solidFill>
                <a:schemeClr val="bg2"/>
              </a:solidFill>
            </a:rPr>
            <a:t>Hồ</a:t>
          </a:r>
          <a:r>
            <a:rPr lang="en-US" sz="2200" kern="1200" dirty="0">
              <a:solidFill>
                <a:schemeClr val="bg2"/>
              </a:solidFill>
            </a:rPr>
            <a:t> </a:t>
          </a:r>
          <a:r>
            <a:rPr lang="en-US" sz="2200" kern="1200" dirty="0" err="1">
              <a:solidFill>
                <a:schemeClr val="bg2"/>
              </a:solidFill>
            </a:rPr>
            <a:t>Chí</a:t>
          </a:r>
          <a:r>
            <a:rPr lang="en-US" sz="2200" kern="1200" dirty="0">
              <a:solidFill>
                <a:schemeClr val="bg2"/>
              </a:solidFill>
            </a:rPr>
            <a:t> Minh </a:t>
          </a:r>
          <a:r>
            <a:rPr lang="en-US" sz="2200" kern="1200" dirty="0" err="1">
              <a:solidFill>
                <a:schemeClr val="bg2"/>
              </a:solidFill>
            </a:rPr>
            <a:t>còn</a:t>
          </a:r>
          <a:r>
            <a:rPr lang="en-US" sz="2200" kern="1200" dirty="0">
              <a:solidFill>
                <a:schemeClr val="bg2"/>
              </a:solidFill>
            </a:rPr>
            <a:t> </a:t>
          </a:r>
          <a:r>
            <a:rPr lang="en-US" sz="2200" kern="1200" dirty="0" err="1">
              <a:solidFill>
                <a:schemeClr val="bg2"/>
              </a:solidFill>
            </a:rPr>
            <a:t>kể</a:t>
          </a:r>
          <a:r>
            <a:rPr lang="en-US" sz="2200" kern="1200" dirty="0">
              <a:solidFill>
                <a:schemeClr val="bg2"/>
              </a:solidFill>
            </a:rPr>
            <a:t> </a:t>
          </a:r>
          <a:r>
            <a:rPr lang="en-US" sz="2200" kern="1200" dirty="0" err="1">
              <a:solidFill>
                <a:schemeClr val="bg2"/>
              </a:solidFill>
            </a:rPr>
            <a:t>đến</a:t>
          </a:r>
          <a:r>
            <a:rPr lang="en-US" sz="2200" kern="1200" dirty="0">
              <a:solidFill>
                <a:schemeClr val="bg2"/>
              </a:solidFill>
            </a:rPr>
            <a:t> </a:t>
          </a:r>
          <a:r>
            <a:rPr lang="en-US" sz="2200" kern="1200" dirty="0" err="1">
              <a:solidFill>
                <a:schemeClr val="bg2"/>
              </a:solidFill>
            </a:rPr>
            <a:t>yếu</a:t>
          </a:r>
          <a:r>
            <a:rPr lang="en-US" sz="2200" kern="1200" dirty="0">
              <a:solidFill>
                <a:schemeClr val="bg2"/>
              </a:solidFill>
            </a:rPr>
            <a:t> </a:t>
          </a:r>
          <a:r>
            <a:rPr lang="en-US" sz="2200" kern="1200" dirty="0" err="1">
              <a:solidFill>
                <a:schemeClr val="bg2"/>
              </a:solidFill>
            </a:rPr>
            <a:t>tố</a:t>
          </a:r>
          <a:r>
            <a:rPr lang="en-US" sz="2200" kern="1200" dirty="0">
              <a:solidFill>
                <a:schemeClr val="bg2"/>
              </a:solidFill>
            </a:rPr>
            <a:t> </a:t>
          </a:r>
          <a:r>
            <a:rPr lang="en-US" sz="2200" kern="1200" dirty="0" err="1">
              <a:solidFill>
                <a:schemeClr val="bg2"/>
              </a:solidFill>
            </a:rPr>
            <a:t>thứ</a:t>
          </a:r>
          <a:r>
            <a:rPr lang="en-US" sz="2200" kern="1200" dirty="0">
              <a:solidFill>
                <a:schemeClr val="bg2"/>
              </a:solidFill>
            </a:rPr>
            <a:t> </a:t>
          </a:r>
          <a:r>
            <a:rPr lang="en-US" sz="2200" kern="1200" dirty="0" err="1">
              <a:solidFill>
                <a:schemeClr val="bg2"/>
              </a:solidFill>
            </a:rPr>
            <a:t>ba</a:t>
          </a:r>
          <a:endParaRPr lang="en-US" sz="2200" kern="1200" dirty="0">
            <a:solidFill>
              <a:schemeClr val="bg2"/>
            </a:solidFill>
          </a:endParaRPr>
        </a:p>
      </dsp:txBody>
      <dsp:txXfrm>
        <a:off x="67166" y="1511897"/>
        <a:ext cx="2581436" cy="124157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CC1928-5D81-477F-A5E8-7C8C9B19948F}">
      <dsp:nvSpPr>
        <dsp:cNvPr id="0" name=""/>
        <dsp:cNvSpPr/>
      </dsp:nvSpPr>
      <dsp:spPr>
        <a:xfrm>
          <a:off x="147" y="342856"/>
          <a:ext cx="1779128" cy="2134954"/>
        </a:xfrm>
        <a:prstGeom prst="rect">
          <a:avLst/>
        </a:prstGeom>
        <a:noFill/>
        <a:ln w="9525" cap="flat" cmpd="sng" algn="ctr">
          <a:solidFill>
            <a:schemeClr val="accent1"/>
          </a:solidFill>
          <a:prstDash val="solid"/>
          <a:round/>
          <a:headEnd type="none" w="med" len="med"/>
          <a:tailEnd type="none" w="med" len="med"/>
        </a:ln>
        <a:effectLst/>
      </dsp:spPr>
      <dsp:style>
        <a:lnRef idx="0">
          <a:scrgbClr r="0" g="0" b="0"/>
        </a:lnRef>
        <a:fillRef idx="0">
          <a:scrgbClr r="0" g="0" b="0"/>
        </a:fillRef>
        <a:effectRef idx="0">
          <a:scrgbClr r="0" g="0" b="0"/>
        </a:effectRef>
        <a:fontRef idx="minor">
          <a:schemeClr val="accent1"/>
        </a:fontRef>
      </dsp:style>
      <dsp:txBody>
        <a:bodyPr spcFirstLastPara="0" vert="horz" wrap="square" lIns="175738" tIns="0" rIns="175738" bIns="330200" numCol="1" spcCol="1270" anchor="t" anchorCtr="0">
          <a:noAutofit/>
        </a:bodyPr>
        <a:lstStyle/>
        <a:p>
          <a:pPr lvl="0" algn="l" defTabSz="488950">
            <a:lnSpc>
              <a:spcPct val="90000"/>
            </a:lnSpc>
            <a:spcBef>
              <a:spcPct val="0"/>
            </a:spcBef>
            <a:spcAft>
              <a:spcPct val="35000"/>
            </a:spcAft>
          </a:pPr>
          <a:r>
            <a:rPr lang="vi-VN" sz="1100" kern="1200" dirty="0">
              <a:solidFill>
                <a:schemeClr val="bg2"/>
              </a:solidFill>
              <a:latin typeface="Open Sans" panose="020B0606030504020204" pitchFamily="34" charset="0"/>
              <a:ea typeface="Open Sans" panose="020B0606030504020204" pitchFamily="34" charset="0"/>
              <a:cs typeface="Open Sans" panose="020B0606030504020204" pitchFamily="34" charset="0"/>
            </a:rPr>
            <a:t>Phong trào yêu nước có vị trí, vai trò cực kỳ to lớn trong quá trình phát triển của dân tộc Việt Nam</a:t>
          </a:r>
          <a:endParaRPr lang="en-US" sz="1100" kern="1200" dirty="0">
            <a:solidFill>
              <a:schemeClr val="bg2"/>
            </a:solidFill>
            <a:latin typeface="Open Sans" panose="020B0606030504020204" pitchFamily="34" charset="0"/>
            <a:ea typeface="Open Sans" panose="020B0606030504020204" pitchFamily="34" charset="0"/>
            <a:cs typeface="Open Sans" panose="020B0606030504020204" pitchFamily="34" charset="0"/>
          </a:endParaRPr>
        </a:p>
      </dsp:txBody>
      <dsp:txXfrm>
        <a:off x="147" y="1196838"/>
        <a:ext cx="1779128" cy="1280972"/>
      </dsp:txXfrm>
    </dsp:sp>
    <dsp:sp modelId="{C317EE31-B594-4863-9810-88944B388361}">
      <dsp:nvSpPr>
        <dsp:cNvPr id="0" name=""/>
        <dsp:cNvSpPr/>
      </dsp:nvSpPr>
      <dsp:spPr>
        <a:xfrm>
          <a:off x="147" y="342856"/>
          <a:ext cx="1779128" cy="853981"/>
        </a:xfrm>
        <a:prstGeom prst="rect">
          <a:avLst/>
        </a:prstGeom>
        <a:noFill/>
        <a:ln w="9525" cap="flat" cmpd="sng" algn="ctr">
          <a:noFill/>
          <a:prstDash val="solid"/>
        </a:ln>
        <a:effectLst>
          <a:outerShdw blurRad="40000" dist="23000" dir="5400000" rotWithShape="0">
            <a:srgbClr val="000000">
              <a:alpha val="35000"/>
            </a:srgbClr>
          </a:outerShdw>
        </a:effectLst>
        <a:sp3d/>
      </dsp:spPr>
      <dsp:style>
        <a:lnRef idx="1">
          <a:scrgbClr r="0" g="0" b="0"/>
        </a:lnRef>
        <a:fillRef idx="3">
          <a:scrgbClr r="0" g="0" b="0"/>
        </a:fillRef>
        <a:effectRef idx="2">
          <a:scrgbClr r="0" g="0" b="0"/>
        </a:effectRef>
        <a:fontRef idx="minor">
          <a:schemeClr val="lt1"/>
        </a:fontRef>
      </dsp:style>
      <dsp:txBody>
        <a:bodyPr spcFirstLastPara="0" vert="horz" wrap="square" lIns="175738" tIns="165100" rIns="175738" bIns="165100" numCol="1" spcCol="1270" anchor="ctr" anchorCtr="0">
          <a:noAutofit/>
        </a:bodyPr>
        <a:lstStyle/>
        <a:p>
          <a:pPr lvl="0" algn="l" defTabSz="1466850">
            <a:lnSpc>
              <a:spcPct val="90000"/>
            </a:lnSpc>
            <a:spcBef>
              <a:spcPct val="0"/>
            </a:spcBef>
            <a:spcAft>
              <a:spcPct val="35000"/>
            </a:spcAft>
          </a:pPr>
          <a:r>
            <a:rPr lang="en-US" sz="3300" kern="1200">
              <a:solidFill>
                <a:schemeClr val="bg2"/>
              </a:solidFill>
              <a:latin typeface="Open Sans" panose="020B0606030504020204" pitchFamily="34" charset="0"/>
              <a:ea typeface="Open Sans" panose="020B0606030504020204" pitchFamily="34" charset="0"/>
              <a:cs typeface="Open Sans" panose="020B0606030504020204" pitchFamily="34" charset="0"/>
            </a:rPr>
            <a:t>01</a:t>
          </a:r>
        </a:p>
      </dsp:txBody>
      <dsp:txXfrm>
        <a:off x="147" y="342856"/>
        <a:ext cx="1779128" cy="853981"/>
      </dsp:txXfrm>
    </dsp:sp>
    <dsp:sp modelId="{A961A062-DE73-40BD-8774-C5A4F4ABA21D}">
      <dsp:nvSpPr>
        <dsp:cNvPr id="0" name=""/>
        <dsp:cNvSpPr/>
      </dsp:nvSpPr>
      <dsp:spPr>
        <a:xfrm>
          <a:off x="1921606" y="342856"/>
          <a:ext cx="1779128" cy="2134954"/>
        </a:xfrm>
        <a:prstGeom prst="rect">
          <a:avLst/>
        </a:prstGeom>
        <a:noFill/>
        <a:ln w="9525" cap="flat" cmpd="sng" algn="ctr">
          <a:solidFill>
            <a:schemeClr val="accent1"/>
          </a:solidFill>
          <a:prstDash val="solid"/>
          <a:round/>
          <a:headEnd type="none" w="med" len="med"/>
          <a:tailEnd type="none" w="med" len="med"/>
        </a:ln>
        <a:effectLst/>
      </dsp:spPr>
      <dsp:style>
        <a:lnRef idx="0">
          <a:scrgbClr r="0" g="0" b="0"/>
        </a:lnRef>
        <a:fillRef idx="0">
          <a:scrgbClr r="0" g="0" b="0"/>
        </a:fillRef>
        <a:effectRef idx="0">
          <a:scrgbClr r="0" g="0" b="0"/>
        </a:effectRef>
        <a:fontRef idx="minor">
          <a:schemeClr val="accent1"/>
        </a:fontRef>
      </dsp:style>
      <dsp:txBody>
        <a:bodyPr spcFirstLastPara="0" vert="horz" wrap="square" lIns="175738" tIns="0" rIns="175738" bIns="330200" numCol="1" spcCol="1270" anchor="t" anchorCtr="0">
          <a:noAutofit/>
        </a:bodyPr>
        <a:lstStyle/>
        <a:p>
          <a:pPr lvl="0" algn="l" defTabSz="488950">
            <a:lnSpc>
              <a:spcPct val="90000"/>
            </a:lnSpc>
            <a:spcBef>
              <a:spcPct val="0"/>
            </a:spcBef>
            <a:spcAft>
              <a:spcPct val="35000"/>
            </a:spcAft>
          </a:pPr>
          <a:r>
            <a:rPr lang="vi-VN" sz="1100" kern="1200">
              <a:solidFill>
                <a:schemeClr val="bg2"/>
              </a:solidFill>
              <a:latin typeface="Open Sans" panose="020B0606030504020204" pitchFamily="34" charset="0"/>
              <a:ea typeface="Open Sans" panose="020B0606030504020204" pitchFamily="34" charset="0"/>
              <a:cs typeface="Open Sans" panose="020B0606030504020204" pitchFamily="34" charset="0"/>
            </a:rPr>
            <a:t>Phong trào công nhân kết hợp được với phong trào yêu nước vì hai phong trào đó đều có mục tiêu chung</a:t>
          </a:r>
          <a:endParaRPr lang="en-US" sz="1100" kern="1200">
            <a:solidFill>
              <a:schemeClr val="bg2"/>
            </a:solidFill>
            <a:latin typeface="Open Sans" panose="020B0606030504020204" pitchFamily="34" charset="0"/>
            <a:ea typeface="Open Sans" panose="020B0606030504020204" pitchFamily="34" charset="0"/>
            <a:cs typeface="Open Sans" panose="020B0606030504020204" pitchFamily="34" charset="0"/>
          </a:endParaRPr>
        </a:p>
      </dsp:txBody>
      <dsp:txXfrm>
        <a:off x="1921606" y="1196838"/>
        <a:ext cx="1779128" cy="1280972"/>
      </dsp:txXfrm>
    </dsp:sp>
    <dsp:sp modelId="{FE13B921-B828-4A2F-BAD1-7277AB4EE00D}">
      <dsp:nvSpPr>
        <dsp:cNvPr id="0" name=""/>
        <dsp:cNvSpPr/>
      </dsp:nvSpPr>
      <dsp:spPr>
        <a:xfrm>
          <a:off x="1921606" y="342856"/>
          <a:ext cx="1779128" cy="853981"/>
        </a:xfrm>
        <a:prstGeom prst="rect">
          <a:avLst/>
        </a:prstGeom>
        <a:noFill/>
        <a:ln w="9525" cap="flat" cmpd="sng" algn="ctr">
          <a:noFill/>
          <a:prstDash val="solid"/>
        </a:ln>
        <a:effectLst>
          <a:outerShdw blurRad="40000" dist="23000" dir="5400000" rotWithShape="0">
            <a:srgbClr val="000000">
              <a:alpha val="35000"/>
            </a:srgbClr>
          </a:outerShdw>
        </a:effectLst>
        <a:sp3d/>
      </dsp:spPr>
      <dsp:style>
        <a:lnRef idx="1">
          <a:scrgbClr r="0" g="0" b="0"/>
        </a:lnRef>
        <a:fillRef idx="3">
          <a:scrgbClr r="0" g="0" b="0"/>
        </a:fillRef>
        <a:effectRef idx="2">
          <a:scrgbClr r="0" g="0" b="0"/>
        </a:effectRef>
        <a:fontRef idx="minor">
          <a:schemeClr val="lt1"/>
        </a:fontRef>
      </dsp:style>
      <dsp:txBody>
        <a:bodyPr spcFirstLastPara="0" vert="horz" wrap="square" lIns="175738" tIns="165100" rIns="175738" bIns="165100" numCol="1" spcCol="1270" anchor="ctr" anchorCtr="0">
          <a:noAutofit/>
        </a:bodyPr>
        <a:lstStyle/>
        <a:p>
          <a:pPr lvl="0" algn="l" defTabSz="1466850">
            <a:lnSpc>
              <a:spcPct val="90000"/>
            </a:lnSpc>
            <a:spcBef>
              <a:spcPct val="0"/>
            </a:spcBef>
            <a:spcAft>
              <a:spcPct val="35000"/>
            </a:spcAft>
          </a:pPr>
          <a:r>
            <a:rPr lang="en-US" sz="3300" kern="1200">
              <a:solidFill>
                <a:schemeClr val="bg2"/>
              </a:solidFill>
              <a:latin typeface="Open Sans" panose="020B0606030504020204" pitchFamily="34" charset="0"/>
              <a:ea typeface="Open Sans" panose="020B0606030504020204" pitchFamily="34" charset="0"/>
              <a:cs typeface="Open Sans" panose="020B0606030504020204" pitchFamily="34" charset="0"/>
            </a:rPr>
            <a:t>02</a:t>
          </a:r>
        </a:p>
      </dsp:txBody>
      <dsp:txXfrm>
        <a:off x="1921606" y="342856"/>
        <a:ext cx="1779128" cy="853981"/>
      </dsp:txXfrm>
    </dsp:sp>
    <dsp:sp modelId="{CB52ED26-9F4E-4372-84DA-12B580AC4198}">
      <dsp:nvSpPr>
        <dsp:cNvPr id="0" name=""/>
        <dsp:cNvSpPr/>
      </dsp:nvSpPr>
      <dsp:spPr>
        <a:xfrm>
          <a:off x="3843065" y="342856"/>
          <a:ext cx="1779128" cy="2134954"/>
        </a:xfrm>
        <a:prstGeom prst="rect">
          <a:avLst/>
        </a:prstGeom>
        <a:noFill/>
        <a:ln w="9525" cap="flat" cmpd="sng" algn="ctr">
          <a:solidFill>
            <a:schemeClr val="accent1"/>
          </a:solidFill>
          <a:prstDash val="solid"/>
          <a:round/>
          <a:headEnd type="none" w="med" len="med"/>
          <a:tailEnd type="none" w="med" len="med"/>
        </a:ln>
        <a:effectLst/>
      </dsp:spPr>
      <dsp:style>
        <a:lnRef idx="0">
          <a:scrgbClr r="0" g="0" b="0"/>
        </a:lnRef>
        <a:fillRef idx="0">
          <a:scrgbClr r="0" g="0" b="0"/>
        </a:fillRef>
        <a:effectRef idx="0">
          <a:scrgbClr r="0" g="0" b="0"/>
        </a:effectRef>
        <a:fontRef idx="minor">
          <a:schemeClr val="accent1"/>
        </a:fontRef>
      </dsp:style>
      <dsp:txBody>
        <a:bodyPr spcFirstLastPara="0" vert="horz" wrap="square" lIns="175738" tIns="0" rIns="175738" bIns="330200" numCol="1" spcCol="1270" anchor="t" anchorCtr="0">
          <a:noAutofit/>
        </a:bodyPr>
        <a:lstStyle/>
        <a:p>
          <a:pPr lvl="0" algn="l" defTabSz="488950">
            <a:lnSpc>
              <a:spcPct val="90000"/>
            </a:lnSpc>
            <a:spcBef>
              <a:spcPct val="0"/>
            </a:spcBef>
            <a:spcAft>
              <a:spcPct val="35000"/>
            </a:spcAft>
          </a:pPr>
          <a:r>
            <a:rPr lang="en-US" sz="1100" kern="1200">
              <a:solidFill>
                <a:schemeClr val="bg2"/>
              </a:solidFill>
              <a:latin typeface="Open Sans" panose="020B0606030504020204" pitchFamily="34" charset="0"/>
              <a:ea typeface="Open Sans" panose="020B0606030504020204" pitchFamily="34" charset="0"/>
              <a:cs typeface="Open Sans" panose="020B0606030504020204" pitchFamily="34" charset="0"/>
            </a:rPr>
            <a:t>Phong trào nông dân kết hợp với phong traò công nhân.</a:t>
          </a:r>
        </a:p>
      </dsp:txBody>
      <dsp:txXfrm>
        <a:off x="3843065" y="1196838"/>
        <a:ext cx="1779128" cy="1280972"/>
      </dsp:txXfrm>
    </dsp:sp>
    <dsp:sp modelId="{EAD3E6E5-5DDD-4D09-82B5-C4F523ABD915}">
      <dsp:nvSpPr>
        <dsp:cNvPr id="0" name=""/>
        <dsp:cNvSpPr/>
      </dsp:nvSpPr>
      <dsp:spPr>
        <a:xfrm>
          <a:off x="3843065" y="342856"/>
          <a:ext cx="1779128" cy="853981"/>
        </a:xfrm>
        <a:prstGeom prst="rect">
          <a:avLst/>
        </a:prstGeom>
        <a:noFill/>
        <a:ln w="9525" cap="flat" cmpd="sng" algn="ctr">
          <a:noFill/>
          <a:prstDash val="solid"/>
        </a:ln>
        <a:effectLst>
          <a:outerShdw blurRad="40000" dist="23000" dir="5400000" rotWithShape="0">
            <a:srgbClr val="000000">
              <a:alpha val="35000"/>
            </a:srgbClr>
          </a:outerShdw>
        </a:effectLst>
        <a:sp3d/>
      </dsp:spPr>
      <dsp:style>
        <a:lnRef idx="1">
          <a:scrgbClr r="0" g="0" b="0"/>
        </a:lnRef>
        <a:fillRef idx="3">
          <a:scrgbClr r="0" g="0" b="0"/>
        </a:fillRef>
        <a:effectRef idx="2">
          <a:scrgbClr r="0" g="0" b="0"/>
        </a:effectRef>
        <a:fontRef idx="minor">
          <a:schemeClr val="lt1"/>
        </a:fontRef>
      </dsp:style>
      <dsp:txBody>
        <a:bodyPr spcFirstLastPara="0" vert="horz" wrap="square" lIns="175738" tIns="165100" rIns="175738" bIns="165100" numCol="1" spcCol="1270" anchor="ctr" anchorCtr="0">
          <a:noAutofit/>
        </a:bodyPr>
        <a:lstStyle/>
        <a:p>
          <a:pPr lvl="0" algn="l" defTabSz="1466850">
            <a:lnSpc>
              <a:spcPct val="90000"/>
            </a:lnSpc>
            <a:spcBef>
              <a:spcPct val="0"/>
            </a:spcBef>
            <a:spcAft>
              <a:spcPct val="35000"/>
            </a:spcAft>
          </a:pPr>
          <a:r>
            <a:rPr lang="en-US" sz="3300" kern="1200">
              <a:solidFill>
                <a:schemeClr val="bg2"/>
              </a:solidFill>
              <a:latin typeface="Open Sans" panose="020B0606030504020204" pitchFamily="34" charset="0"/>
              <a:ea typeface="Open Sans" panose="020B0606030504020204" pitchFamily="34" charset="0"/>
              <a:cs typeface="Open Sans" panose="020B0606030504020204" pitchFamily="34" charset="0"/>
            </a:rPr>
            <a:t>03</a:t>
          </a:r>
        </a:p>
      </dsp:txBody>
      <dsp:txXfrm>
        <a:off x="3843065" y="342856"/>
        <a:ext cx="1779128" cy="853981"/>
      </dsp:txXfrm>
    </dsp:sp>
    <dsp:sp modelId="{9FFD3CAA-FA01-49EA-BAAC-001C140E94B5}">
      <dsp:nvSpPr>
        <dsp:cNvPr id="0" name=""/>
        <dsp:cNvSpPr/>
      </dsp:nvSpPr>
      <dsp:spPr>
        <a:xfrm>
          <a:off x="5764524" y="342856"/>
          <a:ext cx="1779128" cy="2134954"/>
        </a:xfrm>
        <a:prstGeom prst="rect">
          <a:avLst/>
        </a:prstGeom>
        <a:noFill/>
        <a:ln w="9525" cap="flat" cmpd="sng" algn="ctr">
          <a:solidFill>
            <a:schemeClr val="accent1"/>
          </a:solidFill>
          <a:prstDash val="solid"/>
          <a:round/>
          <a:headEnd type="none" w="med" len="med"/>
          <a:tailEnd type="none" w="med" len="med"/>
        </a:ln>
        <a:effectLst/>
      </dsp:spPr>
      <dsp:style>
        <a:lnRef idx="0">
          <a:scrgbClr r="0" g="0" b="0"/>
        </a:lnRef>
        <a:fillRef idx="0">
          <a:scrgbClr r="0" g="0" b="0"/>
        </a:fillRef>
        <a:effectRef idx="0">
          <a:scrgbClr r="0" g="0" b="0"/>
        </a:effectRef>
        <a:fontRef idx="minor">
          <a:schemeClr val="accent1"/>
        </a:fontRef>
      </dsp:style>
      <dsp:txBody>
        <a:bodyPr spcFirstLastPara="0" vert="horz" wrap="square" lIns="175738" tIns="0" rIns="175738" bIns="330200" numCol="1" spcCol="1270" anchor="t" anchorCtr="0">
          <a:noAutofit/>
        </a:bodyPr>
        <a:lstStyle/>
        <a:p>
          <a:pPr lvl="0" algn="l" defTabSz="488950">
            <a:lnSpc>
              <a:spcPct val="90000"/>
            </a:lnSpc>
            <a:spcBef>
              <a:spcPct val="0"/>
            </a:spcBef>
            <a:spcAft>
              <a:spcPct val="35000"/>
            </a:spcAft>
          </a:pPr>
          <a:r>
            <a:rPr lang="vi-VN" sz="1100" kern="1200" dirty="0">
              <a:solidFill>
                <a:schemeClr val="bg2"/>
              </a:solidFill>
              <a:latin typeface="Open Sans" panose="020B0606030504020204" pitchFamily="34" charset="0"/>
              <a:ea typeface="Open Sans" panose="020B0606030504020204" pitchFamily="34" charset="0"/>
              <a:cs typeface="Open Sans" panose="020B0606030504020204" pitchFamily="34" charset="0"/>
            </a:rPr>
            <a:t>Phong trào yêu nước của trí thức Việt Nam là nhân tố quan trọng thúc đẩy sự kết hợp các yếu tố cho sự ra đời của Đảng cộng sản Việt Nam</a:t>
          </a:r>
          <a:endParaRPr lang="en-US" sz="1100" kern="1200" dirty="0">
            <a:solidFill>
              <a:schemeClr val="bg2"/>
            </a:solidFill>
            <a:latin typeface="Open Sans" panose="020B0606030504020204" pitchFamily="34" charset="0"/>
            <a:ea typeface="Open Sans" panose="020B0606030504020204" pitchFamily="34" charset="0"/>
            <a:cs typeface="Open Sans" panose="020B0606030504020204" pitchFamily="34" charset="0"/>
          </a:endParaRPr>
        </a:p>
      </dsp:txBody>
      <dsp:txXfrm>
        <a:off x="5764524" y="1196838"/>
        <a:ext cx="1779128" cy="1280972"/>
      </dsp:txXfrm>
    </dsp:sp>
    <dsp:sp modelId="{AEB40821-385F-4052-9180-702CB7CF532D}">
      <dsp:nvSpPr>
        <dsp:cNvPr id="0" name=""/>
        <dsp:cNvSpPr/>
      </dsp:nvSpPr>
      <dsp:spPr>
        <a:xfrm>
          <a:off x="5764524" y="342856"/>
          <a:ext cx="1779128" cy="853981"/>
        </a:xfrm>
        <a:prstGeom prst="rect">
          <a:avLst/>
        </a:prstGeom>
        <a:noFill/>
        <a:ln w="9525" cap="flat" cmpd="sng" algn="ctr">
          <a:noFill/>
          <a:prstDash val="solid"/>
        </a:ln>
        <a:effectLst>
          <a:outerShdw blurRad="40000" dist="23000" dir="5400000" rotWithShape="0">
            <a:srgbClr val="000000">
              <a:alpha val="35000"/>
            </a:srgbClr>
          </a:outerShdw>
        </a:effectLst>
        <a:sp3d/>
      </dsp:spPr>
      <dsp:style>
        <a:lnRef idx="1">
          <a:scrgbClr r="0" g="0" b="0"/>
        </a:lnRef>
        <a:fillRef idx="3">
          <a:scrgbClr r="0" g="0" b="0"/>
        </a:fillRef>
        <a:effectRef idx="2">
          <a:scrgbClr r="0" g="0" b="0"/>
        </a:effectRef>
        <a:fontRef idx="minor">
          <a:schemeClr val="lt1"/>
        </a:fontRef>
      </dsp:style>
      <dsp:txBody>
        <a:bodyPr spcFirstLastPara="0" vert="horz" wrap="square" lIns="175738" tIns="165100" rIns="175738" bIns="165100" numCol="1" spcCol="1270" anchor="ctr" anchorCtr="0">
          <a:noAutofit/>
        </a:bodyPr>
        <a:lstStyle/>
        <a:p>
          <a:pPr lvl="0" algn="l" defTabSz="1466850">
            <a:lnSpc>
              <a:spcPct val="90000"/>
            </a:lnSpc>
            <a:spcBef>
              <a:spcPct val="0"/>
            </a:spcBef>
            <a:spcAft>
              <a:spcPct val="35000"/>
            </a:spcAft>
          </a:pPr>
          <a:r>
            <a:rPr lang="en-US" sz="3300" kern="1200">
              <a:solidFill>
                <a:schemeClr val="bg2"/>
              </a:solidFill>
              <a:latin typeface="Open Sans" panose="020B0606030504020204" pitchFamily="34" charset="0"/>
              <a:ea typeface="Open Sans" panose="020B0606030504020204" pitchFamily="34" charset="0"/>
              <a:cs typeface="Open Sans" panose="020B0606030504020204" pitchFamily="34" charset="0"/>
            </a:rPr>
            <a:t>04</a:t>
          </a:r>
        </a:p>
      </dsp:txBody>
      <dsp:txXfrm>
        <a:off x="5764524" y="342856"/>
        <a:ext cx="1779128" cy="853981"/>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6/7/layout/LinearBlockProcessNumbered">
  <dgm:title val="Linear Block Process Numbered"/>
  <dgm:desc val="Used to show a progression; a timeline; sequential steps in a task, process, or workflow; or to emphasize movement or direction. Automatic numbers have been introduced to show the steps of the process. Level 1 text and Level 2 text both appears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01</a:t>
              </a:r>
            </a:p>
          </dgm:t>
        </dgm:pt>
        <dgm:pt modelId="201" type="sibTrans" cxnId="5">
          <dgm:prSet phldrT="2"/>
          <dgm:t>
            <a:bodyPr/>
            <a:lstStyle/>
            <a:p>
              <a:r>
                <a:t>02</a:t>
              </a:r>
            </a:p>
          </dgm:t>
        </dgm:pt>
        <dgm:pt modelId="301" type="sibTrans" cxnId="6">
          <dgm:prSet phldrT="3"/>
          <dgm:t>
            <a:bodyPr/>
            <a:lstStyle/>
            <a:p>
              <a:r>
                <a:t>03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sibTransNodeRect" op="equ"/>
      <dgm:constr type="primFontSz" for="des" forName="nodeRect" op="equ"/>
    </dgm:constrLst>
    <dgm:ruleLst/>
    <dgm:forEach name="Name4" axis="ch" ptType="node">
      <dgm:layoutNode name="compositeNode">
        <dgm:varLst>
          <dgm:bulletEnabled val="1"/>
        </dgm:varLst>
        <dgm:alg type="composite"/>
        <dgm:constrLst>
          <dgm:constr type="h" refType="w" op="lte" fact="1.2"/>
          <dgm:constr type="w" for="ch" forName="bgRect" refType="w"/>
          <dgm:constr type="h" for="ch" forName="bgRect" refType="h"/>
          <dgm:constr type="t" for="ch" forName="bgRect"/>
          <dgm:constr type="l" for="ch" forName="bgRect"/>
          <dgm:constr type="w" for="ch" forName="sibTransNodeRect" refType="w" refFor="ch" refForName="bgRect"/>
          <dgm:constr type="h" for="ch" forName="sibTransNodeRect" refType="h" refFor="ch" refForName="bgRect" fact="0.4"/>
          <dgm:constr type="t" for="ch" forName="sibTransNodeRect"/>
          <dgm:constr type="l" for="ch" forName="sibTransNodeRect"/>
          <dgm:constr type="r" for="ch" forName="nodeRect" refType="r" refFor="ch" refForName="bgRect"/>
          <dgm:constr type="h" for="ch" forName="nodeRect" refType="h" refFor="ch" refForName="bgRect" fact="0.6"/>
          <dgm:constr type="t" for="ch" forName="nodeRect" refType="b" refFor="ch" refForName="sibTransNodeRect"/>
          <dgm:constr type="l" for="ch" forName="nodeRect" refType="l" refFor="ch" refForName="bgRect"/>
        </dgm:constrLst>
        <dgm:ruleLst>
          <dgm:rule type="w" for="ch" forName="nodeRect" val="NaN" fact="NaN" max="30"/>
        </dgm:ruleLst>
        <dgm:layoutNode name="bgRect" styleLbl="alignNode1">
          <dgm:alg type="sp"/>
          <dgm:shape xmlns:r="http://schemas.openxmlformats.org/officeDocument/2006/relationships" type="rect" r:blip="">
            <dgm:adjLst>
              <dgm:adj idx="1" val="0.05"/>
            </dgm:adjLst>
          </dgm:shape>
          <dgm:presOf axis="self"/>
          <dgm:constrLst/>
          <dgm:ruleLst/>
        </dgm:layoutNode>
        <dgm:forEach name="Name19" axis="followSib" ptType="sibTrans" hideLastTrans="0" cnt="1">
          <dgm:layoutNode name="sibTransNodeRect" styleLbl="alignNode1">
            <dgm:varLst>
              <dgm:chMax val="0"/>
              <dgm:bulletEnabled val="1"/>
            </dgm:varLst>
            <dgm:presOf axis="self"/>
            <dgm:alg type="tx">
              <dgm:param type="parTxLTRAlign" val="l"/>
              <dgm:param type="parTxRTLAlign" val="l"/>
            </dgm:alg>
            <dgm:shape xmlns:r="http://schemas.openxmlformats.org/officeDocument/2006/relationships" type="rect" r:blip="" hideGeom="1">
              <dgm:adjLst/>
            </dgm:shape>
            <dgm:constrLst>
              <dgm:constr type="primFontSz" val="66"/>
              <dgm:constr type="tMarg" val="13"/>
              <dgm:constr type="lMarg" refType="w" fact="0.28"/>
              <dgm:constr type="rMarg" refType="w" fact="0.28"/>
              <dgm:constr type="bMarg" val="13"/>
            </dgm:constrLst>
            <dgm:ruleLst>
              <dgm:rule type="primFontSz" val="14" fact="NaN" max="NaN"/>
              <dgm:rule type="tMarg" val="13" fact="NaN" max="NaN"/>
            </dgm:ruleLst>
          </dgm:layoutNode>
        </dgm:forEach>
        <dgm:layoutNode name="nodeRect" styleLbl="alignNode1" moveWith="bgRect">
          <dgm:varLst>
            <dgm:bulletEnabled val="1"/>
          </dgm:varLst>
          <dgm:alg type="tx">
            <dgm:param type="parTxLTRAlign" val="l"/>
            <dgm:param type="parTxRTLAlign" val="r"/>
            <dgm:param type="txAnchorVert" val="t"/>
            <dgm:param type="stBulletLvl" val="2"/>
          </dgm:alg>
          <dgm:shape xmlns:r="http://schemas.openxmlformats.org/officeDocument/2006/relationships" type="rect" r:blip="" hideGeom="1">
            <dgm:adjLst/>
          </dgm:shape>
          <dgm:presOf axis="desOrSelf" ptType="node"/>
          <dgm:constrLst>
            <dgm:constr type="primFontSz" val="26"/>
            <dgm:constr type="tMarg"/>
            <dgm:constr type="lMarg" refType="w" fact="0.28"/>
            <dgm:constr type="rMarg" refType="w" fact="0.28"/>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xmlns="">
        <dgm1611:autoBuNodeInfo lvl="1" ptType="sibTrans">
          <dgm1611:buPr prefix="" leadZeros="1">
            <a:buAutoNum type="arabicParenBoth"/>
          </dgm1611:buPr>
        </dgm1611:autoBuNodeInfo>
      </dgm1611:autoBuNodeInfoLst>
    </a:ext>
  </dgm:extLst>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dirty="0"/>
          </a:p>
        </p:txBody>
      </p:sp>
    </p:spTree>
    <p:extLst>
      <p:ext uri="{BB962C8B-B14F-4D97-AF65-F5344CB8AC3E}">
        <p14:creationId xmlns:p14="http://schemas.microsoft.com/office/powerpoint/2010/main" val="579488740"/>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vi.wikipedia.org/wiki/Ch%E1%BB%A7_ngh%C4%A9a_to%C3%A0n_tr%E1%BB%8B" TargetMode="External"/><Relationship Id="rId2" Type="http://schemas.openxmlformats.org/officeDocument/2006/relationships/slide" Target="../slides/slide22.xml"/><Relationship Id="rId1" Type="http://schemas.openxmlformats.org/officeDocument/2006/relationships/notesMaster" Target="../notesMasters/notesMaster1.xml"/><Relationship Id="rId4" Type="http://schemas.openxmlformats.org/officeDocument/2006/relationships/hyperlink" Target="https://upload.wikimedia.org/wikipedia/commons/0/06/S%C6%A1_%C4%91%E1%BB%93_t%E1%BB%95_ch%E1%BB%A9c_h%E1%BB%87_th%E1%BB%91ng_ch%C3%ADnh_tr%E1%BB%8B_Vi%E1%BB%87t_Nam_2019.jpg"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c6f73a04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c6f73a04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873450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58aeeccf88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58aeeccf88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639570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p30:notes"/>
          <p:cNvSpPr txBox="1">
            <a:spLocks noGrp="1"/>
          </p:cNvSpPr>
          <p:nvPr>
            <p:ph type="body" idx="1"/>
          </p:nvPr>
        </p:nvSpPr>
        <p:spPr>
          <a:xfrm>
            <a:off x="914400" y="3251200"/>
            <a:ext cx="7315200" cy="3081338"/>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err="1"/>
              <a:t>Sự</a:t>
            </a:r>
            <a:r>
              <a:rPr lang="en-US" dirty="0"/>
              <a:t> </a:t>
            </a:r>
            <a:r>
              <a:rPr lang="en-US" dirty="0" err="1"/>
              <a:t>thống</a:t>
            </a:r>
            <a:r>
              <a:rPr lang="en-US" baseline="0" dirty="0"/>
              <a:t> </a:t>
            </a:r>
            <a:r>
              <a:rPr lang="en-US" baseline="0" dirty="0" err="1"/>
              <a:t>nhất</a:t>
            </a:r>
            <a:r>
              <a:rPr lang="en-US" baseline="0" dirty="0"/>
              <a:t> </a:t>
            </a:r>
            <a:r>
              <a:rPr lang="en-US" baseline="0" dirty="0" err="1"/>
              <a:t>về</a:t>
            </a:r>
            <a:r>
              <a:rPr lang="en-US" baseline="0" dirty="0"/>
              <a:t> </a:t>
            </a:r>
            <a:r>
              <a:rPr lang="en-US" baseline="0" dirty="0" err="1"/>
              <a:t>lợi</a:t>
            </a:r>
            <a:r>
              <a:rPr lang="en-US" baseline="0" dirty="0"/>
              <a:t> </a:t>
            </a:r>
            <a:r>
              <a:rPr lang="en-US" baseline="0" dirty="0" err="1"/>
              <a:t>ích</a:t>
            </a:r>
            <a:endParaRPr lang="en-US" baseline="0" dirty="0"/>
          </a:p>
          <a:p>
            <a:pPr marL="0" lvl="0" indent="0" algn="l" rtl="0">
              <a:spcBef>
                <a:spcPts val="0"/>
              </a:spcBef>
              <a:spcAft>
                <a:spcPts val="0"/>
              </a:spcAft>
              <a:buNone/>
            </a:pPr>
            <a:r>
              <a:rPr lang="en-US" baseline="0" dirty="0" err="1"/>
              <a:t>Nhà</a:t>
            </a:r>
            <a:r>
              <a:rPr lang="en-US" baseline="0" dirty="0"/>
              <a:t> </a:t>
            </a:r>
            <a:r>
              <a:rPr lang="en-US" baseline="0" dirty="0" err="1"/>
              <a:t>nước</a:t>
            </a:r>
            <a:r>
              <a:rPr lang="en-US" baseline="0" dirty="0"/>
              <a:t> </a:t>
            </a:r>
            <a:r>
              <a:rPr lang="en-US" baseline="0" dirty="0" err="1"/>
              <a:t>bảo</a:t>
            </a:r>
            <a:r>
              <a:rPr lang="en-US" baseline="0" dirty="0"/>
              <a:t> </a:t>
            </a:r>
            <a:r>
              <a:rPr lang="en-US" baseline="0" dirty="0" err="1"/>
              <a:t>vệ</a:t>
            </a:r>
            <a:r>
              <a:rPr lang="en-US" baseline="0" dirty="0"/>
              <a:t> </a:t>
            </a:r>
            <a:r>
              <a:rPr lang="en-US" baseline="0" dirty="0" err="1"/>
              <a:t>lợi</a:t>
            </a:r>
            <a:r>
              <a:rPr lang="en-US" baseline="0" dirty="0"/>
              <a:t> </a:t>
            </a:r>
            <a:r>
              <a:rPr lang="en-US" baseline="0" dirty="0" err="1"/>
              <a:t>ích</a:t>
            </a:r>
            <a:r>
              <a:rPr lang="en-US" baseline="0" dirty="0"/>
              <a:t> </a:t>
            </a:r>
            <a:r>
              <a:rPr lang="en-US" baseline="0" dirty="0" err="1"/>
              <a:t>của</a:t>
            </a:r>
            <a:r>
              <a:rPr lang="en-US" baseline="0" dirty="0"/>
              <a:t> </a:t>
            </a:r>
            <a:r>
              <a:rPr lang="en-US" baseline="0" dirty="0" err="1"/>
              <a:t>giai</a:t>
            </a:r>
            <a:r>
              <a:rPr lang="en-US" baseline="0" dirty="0"/>
              <a:t> </a:t>
            </a:r>
            <a:r>
              <a:rPr lang="en-US" baseline="0" dirty="0" err="1"/>
              <a:t>cấp</a:t>
            </a:r>
            <a:r>
              <a:rPr lang="en-US" baseline="0" dirty="0"/>
              <a:t> </a:t>
            </a:r>
            <a:r>
              <a:rPr lang="en-US" baseline="0" dirty="0" err="1"/>
              <a:t>thống</a:t>
            </a:r>
            <a:r>
              <a:rPr lang="en-US" baseline="0" dirty="0"/>
              <a:t> </a:t>
            </a:r>
            <a:r>
              <a:rPr lang="en-US" baseline="0" dirty="0" err="1"/>
              <a:t>trị</a:t>
            </a:r>
            <a:endParaRPr dirty="0"/>
          </a:p>
        </p:txBody>
      </p:sp>
      <p:sp>
        <p:nvSpPr>
          <p:cNvPr id="427" name="Google Shape;427;p30:notes"/>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72669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5ae51c3c97_0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5ae51c3c97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734088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5af579fd60_2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5af579fd60_2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 Đây thuộc về chế độ dân chủ đại diện bên cạnh chế độ dân chủ trực tiếp. Quyền dân chủ và đồng thời cũng là quyền kiểm soát của nhân dân thể hiện ở chỗ nhân dân có quyền bãi miễn những đại biểu quốc hội và đại biểu Hội đồng nhân dân nào nếu thấy những đại biểu đó không xứng đáng với sự tín nhiệm của dân.</a:t>
            </a:r>
            <a:endParaRPr/>
          </a:p>
        </p:txBody>
      </p:sp>
    </p:spTree>
    <p:extLst>
      <p:ext uri="{BB962C8B-B14F-4D97-AF65-F5344CB8AC3E}">
        <p14:creationId xmlns:p14="http://schemas.microsoft.com/office/powerpoint/2010/main" val="35995232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5ae51c3c97_0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5ae51c3c97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246782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5af579fd60_2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5af579fd60_2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Trong Nhà nước của dân, với ý nghĩa đó, người dân được hưởng mọi quyền dân chủ. </a:t>
            </a:r>
            <a:endParaRPr/>
          </a:p>
          <a:p>
            <a:pPr marL="0" lvl="0" indent="0" algn="l" rtl="0">
              <a:spcBef>
                <a:spcPts val="0"/>
              </a:spcBef>
              <a:spcAft>
                <a:spcPts val="0"/>
              </a:spcAft>
              <a:buNone/>
            </a:pPr>
            <a:r>
              <a:rPr lang="en-GB"/>
              <a:t> Quyền lực của nhân dân được đặt ở vị trí tối thượng. Điều này có ý nghĩa thực tế, nhắc nhở những người lãnh đạo, những đại biểu của nhân dân làm đúng chức trách và vị thế của mình, không phải là đứng trên nhân dân, coi khinh nhân dân, “cậy thế” với dân, “quên rằng dân bầu mình ra là để làm việc cho dân”.</a:t>
            </a:r>
            <a:endParaRPr/>
          </a:p>
        </p:txBody>
      </p:sp>
    </p:spTree>
    <p:extLst>
      <p:ext uri="{BB962C8B-B14F-4D97-AF65-F5344CB8AC3E}">
        <p14:creationId xmlns:p14="http://schemas.microsoft.com/office/powerpoint/2010/main" val="28410006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US" sz="1100" b="0" i="0" u="none" strike="noStrike" cap="none" dirty="0" err="1">
                <a:solidFill>
                  <a:srgbClr val="000000"/>
                </a:solidFill>
                <a:effectLst/>
                <a:latin typeface="Arial"/>
                <a:ea typeface="Arial"/>
                <a:cs typeface="Arial"/>
                <a:sym typeface="Arial"/>
              </a:rPr>
              <a:t>Nhà</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nước</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có</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hiệu</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lực</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pháp</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lý</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mạnh</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mẽ</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là</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nhà</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nước</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quản</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lý</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đất</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nước</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bằng</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pháp</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luật</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và</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làm</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cho</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pháp</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luật</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có</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hiệu</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lực</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thực</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tế</a:t>
            </a:r>
            <a:endParaRPr lang="en-US" sz="1100" b="0" i="0" u="none" strike="noStrike" cap="none" dirty="0">
              <a:solidFill>
                <a:srgbClr val="000000"/>
              </a:solidFill>
              <a:effectLst/>
              <a:latin typeface="Arial"/>
              <a:ea typeface="Arial"/>
              <a:cs typeface="Arial"/>
              <a:sym typeface="Arial"/>
            </a:endParaRPr>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US" sz="1100" b="0" i="0" u="none" strike="noStrike" cap="none" dirty="0" err="1">
                <a:solidFill>
                  <a:srgbClr val="000000"/>
                </a:solidFill>
                <a:effectLst/>
                <a:latin typeface="Arial"/>
                <a:ea typeface="Arial"/>
                <a:cs typeface="Arial"/>
                <a:sym typeface="Arial"/>
              </a:rPr>
              <a:t>Nhà</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nước</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dân</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chủ</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và</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pháp</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luật</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luôn</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đi</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chung</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đảm</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bảo</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cho</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chính</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quyền</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mạnh</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mẽ</a:t>
            </a:r>
            <a:r>
              <a:rPr lang="en-US" sz="1100" b="0" i="0" u="none" strike="noStrike" cap="none" dirty="0">
                <a:solidFill>
                  <a:srgbClr val="000000"/>
                </a:solidFill>
                <a:effectLst/>
                <a:latin typeface="Arial"/>
                <a:ea typeface="Arial"/>
                <a:cs typeface="Arial"/>
                <a:sym typeface="Arial"/>
              </a:rPr>
              <a:t>.</a:t>
            </a:r>
          </a:p>
          <a:p>
            <a:endParaRPr lang="en-US" dirty="0"/>
          </a:p>
        </p:txBody>
      </p:sp>
    </p:spTree>
    <p:extLst>
      <p:ext uri="{BB962C8B-B14F-4D97-AF65-F5344CB8AC3E}">
        <p14:creationId xmlns:p14="http://schemas.microsoft.com/office/powerpoint/2010/main" val="7932661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CC5934F-EAF2-4BA1-98D1-AB7BE00B8F72}" type="slidenum">
              <a:rPr lang="zh-CN" altLang="en-US" smtClean="0"/>
              <a:t>34</a:t>
            </a:fld>
            <a:endParaRPr lang="zh-CN" altLang="en-US"/>
          </a:p>
        </p:txBody>
      </p:sp>
    </p:spTree>
    <p:extLst>
      <p:ext uri="{BB962C8B-B14F-4D97-AF65-F5344CB8AC3E}">
        <p14:creationId xmlns:p14="http://schemas.microsoft.com/office/powerpoint/2010/main" val="40050142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0"/>
        <p:cNvGrpSpPr/>
        <p:nvPr/>
      </p:nvGrpSpPr>
      <p:grpSpPr>
        <a:xfrm>
          <a:off x="0" y="0"/>
          <a:ext cx="0" cy="0"/>
          <a:chOff x="0" y="0"/>
          <a:chExt cx="0" cy="0"/>
        </a:xfrm>
      </p:grpSpPr>
      <p:sp>
        <p:nvSpPr>
          <p:cNvPr id="611" name="Google Shape;611;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2" name="Google Shape;612;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5aa30fbc24_0_5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5aa30fbc24_0_5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002048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9DDD403-063E-4E26-929A-35C6A5E5CE4E}" type="slidenum">
              <a:rPr lang="en-US" smtClean="0"/>
              <a:t>5</a:t>
            </a:fld>
            <a:endParaRPr lang="en-US"/>
          </a:p>
        </p:txBody>
      </p:sp>
    </p:spTree>
    <p:extLst>
      <p:ext uri="{BB962C8B-B14F-4D97-AF65-F5344CB8AC3E}">
        <p14:creationId xmlns:p14="http://schemas.microsoft.com/office/powerpoint/2010/main" val="25913821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err="1"/>
              <a:t>Đều</a:t>
            </a:r>
            <a:r>
              <a:rPr lang="en-US" dirty="0"/>
              <a:t> </a:t>
            </a:r>
            <a:r>
              <a:rPr lang="en-US" dirty="0" err="1"/>
              <a:t>có</a:t>
            </a:r>
            <a:r>
              <a:rPr lang="en-US" baseline="0" dirty="0"/>
              <a:t> </a:t>
            </a:r>
            <a:r>
              <a:rPr lang="en-US" baseline="0" dirty="0" err="1"/>
              <a:t>mục</a:t>
            </a:r>
            <a:r>
              <a:rPr lang="en-US" baseline="0" dirty="0"/>
              <a:t> </a:t>
            </a:r>
            <a:r>
              <a:rPr lang="en-US" baseline="0" dirty="0" err="1"/>
              <a:t>tiêu</a:t>
            </a:r>
            <a:r>
              <a:rPr lang="en-US" baseline="0" dirty="0"/>
              <a:t> </a:t>
            </a:r>
            <a:r>
              <a:rPr lang="en-US" baseline="0" dirty="0" err="1"/>
              <a:t>chung</a:t>
            </a:r>
            <a:endParaRPr lang="en-US" dirty="0"/>
          </a:p>
        </p:txBody>
      </p:sp>
      <p:sp>
        <p:nvSpPr>
          <p:cNvPr id="4" name="Slide Number Placeholder 3"/>
          <p:cNvSpPr>
            <a:spLocks noGrp="1"/>
          </p:cNvSpPr>
          <p:nvPr>
            <p:ph type="sldNum" sz="quarter" idx="10"/>
          </p:nvPr>
        </p:nvSpPr>
        <p:spPr/>
        <p:txBody>
          <a:bodyPr/>
          <a:lstStyle/>
          <a:p>
            <a:fld id="{49DDD403-063E-4E26-929A-35C6A5E5CE4E}" type="slidenum">
              <a:rPr lang="en-US" smtClean="0"/>
              <a:t>6</a:t>
            </a:fld>
            <a:endParaRPr lang="en-US"/>
          </a:p>
        </p:txBody>
      </p:sp>
    </p:spTree>
    <p:extLst>
      <p:ext uri="{BB962C8B-B14F-4D97-AF65-F5344CB8AC3E}">
        <p14:creationId xmlns:p14="http://schemas.microsoft.com/office/powerpoint/2010/main" val="15546456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5aa30fbc24_0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5aa30fbc24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745567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Google Shape;478;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9" name="Google Shape;479;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58aeeccf88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58aeeccf88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194091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58aeeccf88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58aeeccf88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483997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58aeeccf88_0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58aeeccf88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050" i="1">
                <a:solidFill>
                  <a:srgbClr val="222222"/>
                </a:solidFill>
                <a:highlight>
                  <a:srgbClr val="FFFFFF"/>
                </a:highlight>
              </a:rPr>
              <a:t>Nhân dân là ông chủ nắm chính quyền. Nhân dân bầu ra đại biểu thay mặt mình thi hành chính quyền ấy. Thế là dân chủ. Các cơ quan chính quyền là thống nhất, tập trung. Từ Hội đồng nhân dân và Ủy ban kháng chiến hành chính xã đến Quốc hội và Chính phủ Trung ương, số ít phải phục tùng số nhiều, cấp dưới phải phục tùng cấp trên, địa phương phải phục tùng trung ương, thế là vừa dân chủ, vừa tập trung</a:t>
            </a:r>
            <a:endParaRPr sz="1050" i="1">
              <a:solidFill>
                <a:srgbClr val="222222"/>
              </a:solidFill>
              <a:highlight>
                <a:srgbClr val="FFFFFF"/>
              </a:highlight>
            </a:endParaRPr>
          </a:p>
          <a:p>
            <a:pPr marL="0" lvl="0" indent="0" algn="l" rtl="0">
              <a:spcBef>
                <a:spcPts val="0"/>
              </a:spcBef>
              <a:spcAft>
                <a:spcPts val="0"/>
              </a:spcAft>
              <a:buNone/>
            </a:pPr>
            <a:endParaRPr sz="1050" i="1">
              <a:solidFill>
                <a:srgbClr val="222222"/>
              </a:solidFill>
              <a:highlight>
                <a:srgbClr val="FFFFFF"/>
              </a:highlight>
            </a:endParaRPr>
          </a:p>
          <a:p>
            <a:pPr marL="0" lvl="0" indent="0" algn="l" rtl="0">
              <a:spcBef>
                <a:spcPts val="0"/>
              </a:spcBef>
              <a:spcAft>
                <a:spcPts val="0"/>
              </a:spcAft>
              <a:buNone/>
            </a:pPr>
            <a:r>
              <a:rPr lang="en-GB" sz="1050" u="sng">
                <a:solidFill>
                  <a:srgbClr val="0B0080"/>
                </a:solidFill>
                <a:highlight>
                  <a:srgbClr val="FFFFFF"/>
                </a:highlight>
                <a:hlinkClick r:id="rId3"/>
              </a:rPr>
              <a:t>chủ nghĩa toàn trị</a:t>
            </a:r>
            <a:endParaRPr sz="1050" i="1">
              <a:solidFill>
                <a:srgbClr val="222222"/>
              </a:solidFill>
              <a:highlight>
                <a:srgbClr val="FFFFFF"/>
              </a:highlight>
            </a:endParaRPr>
          </a:p>
          <a:p>
            <a:pPr marL="0" lvl="0" indent="0" algn="l" rtl="0">
              <a:spcBef>
                <a:spcPts val="0"/>
              </a:spcBef>
              <a:spcAft>
                <a:spcPts val="0"/>
              </a:spcAft>
              <a:buNone/>
            </a:pPr>
            <a:r>
              <a:rPr lang="en-GB" sz="1050">
                <a:solidFill>
                  <a:srgbClr val="222222"/>
                </a:solidFill>
                <a:highlight>
                  <a:srgbClr val="FFFFFF"/>
                </a:highlight>
              </a:rPr>
              <a:t>đây chính là nguyên nhân làm cho xã hội do các Đảng Cộng sản nắm quyền trở thành một "xã hội đóng" đối lập với "xã hội mở" (xã hội cho phép người dân bày tỏ sự bất đồng chính kiến)</a:t>
            </a:r>
            <a:endParaRPr sz="1050">
              <a:solidFill>
                <a:srgbClr val="222222"/>
              </a:solidFill>
              <a:highlight>
                <a:srgbClr val="FFFFFF"/>
              </a:highlight>
            </a:endParaRPr>
          </a:p>
          <a:p>
            <a:pPr marL="0" lvl="0" indent="0" algn="l" rtl="0">
              <a:spcBef>
                <a:spcPts val="0"/>
              </a:spcBef>
              <a:spcAft>
                <a:spcPts val="0"/>
              </a:spcAft>
              <a:buNone/>
            </a:pPr>
            <a:endParaRPr sz="1050">
              <a:solidFill>
                <a:srgbClr val="222222"/>
              </a:solidFill>
              <a:highlight>
                <a:srgbClr val="FFFFFF"/>
              </a:highlight>
            </a:endParaRPr>
          </a:p>
          <a:p>
            <a:pPr marL="0" lvl="0" indent="0" algn="l" rtl="0">
              <a:spcBef>
                <a:spcPts val="0"/>
              </a:spcBef>
              <a:spcAft>
                <a:spcPts val="0"/>
              </a:spcAft>
              <a:buNone/>
            </a:pPr>
            <a:r>
              <a:rPr lang="en-GB" u="sng">
                <a:solidFill>
                  <a:schemeClr val="hlink"/>
                </a:solidFill>
                <a:hlinkClick r:id="rId4"/>
              </a:rPr>
              <a:t>https://upload.wikimedia.org/wikipedia/commons/0/06/S%C6%A1_%C4%91%E1%BB%93_t%E1%BB%95_ch%E1%BB%A9c_h%E1%BB%87_th%E1%BB%91ng_ch%C3%ADnh_tr%E1%BB%8B_Vi%E1%BB%87t_Nam_2019.jpg</a:t>
            </a:r>
            <a:endParaRPr sz="1050">
              <a:solidFill>
                <a:srgbClr val="222222"/>
              </a:solidFill>
              <a:highlight>
                <a:srgbClr val="FFFFFF"/>
              </a:highlight>
            </a:endParaRPr>
          </a:p>
        </p:txBody>
      </p:sp>
    </p:spTree>
    <p:extLst>
      <p:ext uri="{BB962C8B-B14F-4D97-AF65-F5344CB8AC3E}">
        <p14:creationId xmlns:p14="http://schemas.microsoft.com/office/powerpoint/2010/main" val="135231911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Master" Target="../slideMasters/slideMaster1.xml"/><Relationship Id="rId5" Type="http://schemas.openxmlformats.org/officeDocument/2006/relationships/image" Target="../media/image5.jpg"/><Relationship Id="rId4" Type="http://schemas.openxmlformats.org/officeDocument/2006/relationships/image" Target="../media/image4.jp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Google Shape;14;p2"/>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lstStyle>
            <a:lvl1pPr lvl="0" rtl="0">
              <a:spcBef>
                <a:spcPts val="0"/>
              </a:spcBef>
              <a:spcAft>
                <a:spcPts val="0"/>
              </a:spcAft>
              <a:buClr>
                <a:schemeClr val="dk2"/>
              </a:buClr>
              <a:buSzPts val="4200"/>
              <a:buNone/>
              <a:defRPr sz="4200">
                <a:solidFill>
                  <a:schemeClr val="dk2"/>
                </a:solidFill>
              </a:defRPr>
            </a:lvl1pPr>
            <a:lvl2pPr lvl="1" rtl="0">
              <a:spcBef>
                <a:spcPts val="0"/>
              </a:spcBef>
              <a:spcAft>
                <a:spcPts val="0"/>
              </a:spcAft>
              <a:buClr>
                <a:schemeClr val="dk2"/>
              </a:buClr>
              <a:buSzPts val="4200"/>
              <a:buNone/>
              <a:defRPr sz="4200">
                <a:solidFill>
                  <a:schemeClr val="dk2"/>
                </a:solidFill>
              </a:defRPr>
            </a:lvl2pPr>
            <a:lvl3pPr lvl="2" rtl="0">
              <a:spcBef>
                <a:spcPts val="0"/>
              </a:spcBef>
              <a:spcAft>
                <a:spcPts val="0"/>
              </a:spcAft>
              <a:buClr>
                <a:schemeClr val="dk2"/>
              </a:buClr>
              <a:buSzPts val="4200"/>
              <a:buNone/>
              <a:defRPr sz="4200">
                <a:solidFill>
                  <a:schemeClr val="dk2"/>
                </a:solidFill>
              </a:defRPr>
            </a:lvl3pPr>
            <a:lvl4pPr lvl="3" rtl="0">
              <a:spcBef>
                <a:spcPts val="0"/>
              </a:spcBef>
              <a:spcAft>
                <a:spcPts val="0"/>
              </a:spcAft>
              <a:buClr>
                <a:schemeClr val="dk2"/>
              </a:buClr>
              <a:buSzPts val="4200"/>
              <a:buNone/>
              <a:defRPr sz="4200">
                <a:solidFill>
                  <a:schemeClr val="dk2"/>
                </a:solidFill>
              </a:defRPr>
            </a:lvl4pPr>
            <a:lvl5pPr lvl="4" rtl="0">
              <a:spcBef>
                <a:spcPts val="0"/>
              </a:spcBef>
              <a:spcAft>
                <a:spcPts val="0"/>
              </a:spcAft>
              <a:buClr>
                <a:schemeClr val="dk2"/>
              </a:buClr>
              <a:buSzPts val="4200"/>
              <a:buNone/>
              <a:defRPr sz="4200">
                <a:solidFill>
                  <a:schemeClr val="dk2"/>
                </a:solidFill>
              </a:defRPr>
            </a:lvl5pPr>
            <a:lvl6pPr lvl="5" rtl="0">
              <a:spcBef>
                <a:spcPts val="0"/>
              </a:spcBef>
              <a:spcAft>
                <a:spcPts val="0"/>
              </a:spcAft>
              <a:buClr>
                <a:schemeClr val="dk2"/>
              </a:buClr>
              <a:buSzPts val="4200"/>
              <a:buNone/>
              <a:defRPr sz="4200">
                <a:solidFill>
                  <a:schemeClr val="dk2"/>
                </a:solidFill>
              </a:defRPr>
            </a:lvl6pPr>
            <a:lvl7pPr lvl="6" rtl="0">
              <a:spcBef>
                <a:spcPts val="0"/>
              </a:spcBef>
              <a:spcAft>
                <a:spcPts val="0"/>
              </a:spcAft>
              <a:buClr>
                <a:schemeClr val="dk2"/>
              </a:buClr>
              <a:buSzPts val="4200"/>
              <a:buNone/>
              <a:defRPr sz="4200">
                <a:solidFill>
                  <a:schemeClr val="dk2"/>
                </a:solidFill>
              </a:defRPr>
            </a:lvl7pPr>
            <a:lvl8pPr lvl="7" rtl="0">
              <a:spcBef>
                <a:spcPts val="0"/>
              </a:spcBef>
              <a:spcAft>
                <a:spcPts val="0"/>
              </a:spcAft>
              <a:buClr>
                <a:schemeClr val="dk2"/>
              </a:buClr>
              <a:buSzPts val="4200"/>
              <a:buNone/>
              <a:defRPr sz="4200">
                <a:solidFill>
                  <a:schemeClr val="dk2"/>
                </a:solidFill>
              </a:defRPr>
            </a:lvl8pPr>
            <a:lvl9pPr lvl="8" rtl="0">
              <a:spcBef>
                <a:spcPts val="0"/>
              </a:spcBef>
              <a:spcAft>
                <a:spcPts val="0"/>
              </a:spcAft>
              <a:buClr>
                <a:schemeClr val="dk2"/>
              </a:buClr>
              <a:buSzPts val="4200"/>
              <a:buNone/>
              <a:defRPr sz="4200">
                <a:solidFill>
                  <a:schemeClr val="dk2"/>
                </a:solidFill>
              </a:defRPr>
            </a:lvl9pPr>
          </a:lstStyle>
          <a:p>
            <a:endParaRPr dirty="0"/>
          </a:p>
        </p:txBody>
      </p:sp>
      <p:sp>
        <p:nvSpPr>
          <p:cNvPr id="15" name="Google Shape;15;p2"/>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dirty="0"/>
          </a:p>
        </p:txBody>
      </p:sp>
      <p:sp>
        <p:nvSpPr>
          <p:cNvPr id="16" name="Google Shape;16;p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17" name="Picture 16">
            <a:extLst>
              <a:ext uri="{FF2B5EF4-FFF2-40B4-BE49-F238E27FC236}">
                <a16:creationId xmlns:a16="http://schemas.microsoft.com/office/drawing/2014/main" id="{2B07C778-D97B-4FF8-9842-CF3C84ACF678}"/>
              </a:ext>
            </a:extLst>
          </p:cNvPr>
          <p:cNvPicPr>
            <a:picLocks noChangeAspect="1"/>
          </p:cNvPicPr>
          <p:nvPr userDrawn="1"/>
        </p:nvPicPr>
        <p:blipFill>
          <a:blip r:embed="rId2"/>
          <a:stretch>
            <a:fillRect/>
          </a:stretch>
        </p:blipFill>
        <p:spPr>
          <a:xfrm>
            <a:off x="7809650" y="52133"/>
            <a:ext cx="1119840" cy="302404"/>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matchingName="Title and body" type="tx">
  <p:cSld name="Title and body">
    <p:spTree>
      <p:nvGrpSpPr>
        <p:cNvPr id="1"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Google Shape;28;p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a:endParaRPr/>
          </a:p>
        </p:txBody>
      </p:sp>
      <p:sp>
        <p:nvSpPr>
          <p:cNvPr id="29" name="Google Shape;29;p4"/>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dirty="0"/>
          </a:p>
        </p:txBody>
      </p:sp>
      <p:sp>
        <p:nvSpPr>
          <p:cNvPr id="30" name="Google Shape;30;p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9" name="Picture 8">
            <a:extLst>
              <a:ext uri="{FF2B5EF4-FFF2-40B4-BE49-F238E27FC236}">
                <a16:creationId xmlns:a16="http://schemas.microsoft.com/office/drawing/2014/main" id="{9456FA38-831B-420D-8F8E-A96099F53F09}"/>
              </a:ext>
            </a:extLst>
          </p:cNvPr>
          <p:cNvPicPr>
            <a:picLocks noChangeAspect="1"/>
          </p:cNvPicPr>
          <p:nvPr userDrawn="1"/>
        </p:nvPicPr>
        <p:blipFill>
          <a:blip r:embed="rId2"/>
          <a:stretch>
            <a:fillRect/>
          </a:stretch>
        </p:blipFill>
        <p:spPr>
          <a:xfrm>
            <a:off x="7809650" y="52133"/>
            <a:ext cx="1119840" cy="302404"/>
          </a:xfrm>
          <a:prstGeom prst="rect">
            <a:avLst/>
          </a:prstGeom>
        </p:spPr>
      </p:pic>
    </p:spTree>
    <p:extLst>
      <p:ext uri="{BB962C8B-B14F-4D97-AF65-F5344CB8AC3E}">
        <p14:creationId xmlns:p14="http://schemas.microsoft.com/office/powerpoint/2010/main" val="40027803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Blank" type="blank">
  <p:cSld name="Blank">
    <p:spTree>
      <p:nvGrpSpPr>
        <p:cNvPr id="1" name="Shape 80"/>
        <p:cNvGrpSpPr/>
        <p:nvPr/>
      </p:nvGrpSpPr>
      <p:grpSpPr>
        <a:xfrm>
          <a:off x="0" y="0"/>
          <a:ext cx="0" cy="0"/>
          <a:chOff x="0" y="0"/>
          <a:chExt cx="0" cy="0"/>
        </a:xfrm>
      </p:grpSpPr>
      <p:sp>
        <p:nvSpPr>
          <p:cNvPr id="81" name="Google Shape;81;p1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dirty="0"/>
          </a:p>
        </p:txBody>
      </p:sp>
    </p:spTree>
    <p:extLst>
      <p:ext uri="{BB962C8B-B14F-4D97-AF65-F5344CB8AC3E}">
        <p14:creationId xmlns:p14="http://schemas.microsoft.com/office/powerpoint/2010/main" val="22893143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21;p3"/>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
        <p:nvSpPr>
          <p:cNvPr id="22" name="Google Shape;22;p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pic>
        <p:nvPicPr>
          <p:cNvPr id="7" name="Picture 6">
            <a:extLst>
              <a:ext uri="{FF2B5EF4-FFF2-40B4-BE49-F238E27FC236}">
                <a16:creationId xmlns:a16="http://schemas.microsoft.com/office/drawing/2014/main" id="{A473A388-C30B-48A4-8B68-4F22C46539C6}"/>
              </a:ext>
            </a:extLst>
          </p:cNvPr>
          <p:cNvPicPr>
            <a:picLocks noChangeAspect="1"/>
          </p:cNvPicPr>
          <p:nvPr userDrawn="1"/>
        </p:nvPicPr>
        <p:blipFill>
          <a:blip r:embed="rId2"/>
          <a:stretch>
            <a:fillRect/>
          </a:stretch>
        </p:blipFill>
        <p:spPr>
          <a:xfrm>
            <a:off x="7809650" y="52133"/>
            <a:ext cx="1119840" cy="302404"/>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Title only" type="titleOnly">
  <p:cSld name="TITLE_ONLY">
    <p:spTree>
      <p:nvGrpSpPr>
        <p:cNvPr id="1"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6"/>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a:endParaRPr/>
          </a:p>
        </p:txBody>
      </p:sp>
      <p:sp>
        <p:nvSpPr>
          <p:cNvPr id="46" name="Google Shape;46;p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8" name="Picture 7">
            <a:extLst>
              <a:ext uri="{FF2B5EF4-FFF2-40B4-BE49-F238E27FC236}">
                <a16:creationId xmlns:a16="http://schemas.microsoft.com/office/drawing/2014/main" id="{ED90C94D-CDD9-4BFE-9DB7-EE5233ABE8AF}"/>
              </a:ext>
            </a:extLst>
          </p:cNvPr>
          <p:cNvPicPr>
            <a:picLocks noChangeAspect="1"/>
          </p:cNvPicPr>
          <p:nvPr userDrawn="1"/>
        </p:nvPicPr>
        <p:blipFill>
          <a:blip r:embed="rId2"/>
          <a:stretch>
            <a:fillRect/>
          </a:stretch>
        </p:blipFill>
        <p:spPr>
          <a:xfrm>
            <a:off x="7809650" y="52133"/>
            <a:ext cx="1119840" cy="302404"/>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Section title and description">
  <p:cSld name="SECTION_TITLE_AND_DESCRIPTION">
    <p:spTree>
      <p:nvGrpSpPr>
        <p:cNvPr id="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 name="Google Shape;66;p9"/>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a:endParaRPr/>
          </a:p>
        </p:txBody>
      </p:sp>
      <p:sp>
        <p:nvSpPr>
          <p:cNvPr id="67" name="Google Shape;67;p9"/>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dirty="0"/>
          </a:p>
        </p:txBody>
      </p:sp>
      <p:sp>
        <p:nvSpPr>
          <p:cNvPr id="68" name="Google Shape;68;p9"/>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dirty="0"/>
          </a:p>
        </p:txBody>
      </p:sp>
      <p:sp>
        <p:nvSpPr>
          <p:cNvPr id="69" name="Google Shape;69;p9"/>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10" name="Picture 9">
            <a:extLst>
              <a:ext uri="{FF2B5EF4-FFF2-40B4-BE49-F238E27FC236}">
                <a16:creationId xmlns:a16="http://schemas.microsoft.com/office/drawing/2014/main" id="{913E82FA-F8D3-4C47-AE61-116F575341D8}"/>
              </a:ext>
            </a:extLst>
          </p:cNvPr>
          <p:cNvPicPr>
            <a:picLocks noChangeAspect="1"/>
          </p:cNvPicPr>
          <p:nvPr userDrawn="1"/>
        </p:nvPicPr>
        <p:blipFill>
          <a:blip r:embed="rId2"/>
          <a:stretch>
            <a:fillRect/>
          </a:stretch>
        </p:blipFill>
        <p:spPr>
          <a:xfrm>
            <a:off x="7809650" y="52133"/>
            <a:ext cx="1119840" cy="302404"/>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matchingName="Caption">
  <p:cSld name="CAPTION_ONLY">
    <p:spTree>
      <p:nvGrpSpPr>
        <p:cNvPr id="1" name="Shape 70"/>
        <p:cNvGrpSpPr/>
        <p:nvPr/>
      </p:nvGrpSpPr>
      <p:grpSpPr>
        <a:xfrm>
          <a:off x="0" y="0"/>
          <a:ext cx="0" cy="0"/>
          <a:chOff x="0" y="0"/>
          <a:chExt cx="0" cy="0"/>
        </a:xfrm>
      </p:grpSpPr>
      <p:sp>
        <p:nvSpPr>
          <p:cNvPr id="71" name="Google Shape;71;p10"/>
          <p:cNvSpPr txBox="1">
            <a:spLocks noGrp="1"/>
          </p:cNvSpPr>
          <p:nvPr>
            <p:ph type="body" idx="1"/>
          </p:nvPr>
        </p:nvSpPr>
        <p:spPr>
          <a:xfrm>
            <a:off x="724950" y="4372551"/>
            <a:ext cx="7697400" cy="460500"/>
          </a:xfrm>
          <a:prstGeom prst="rect">
            <a:avLst/>
          </a:prstGeom>
        </p:spPr>
        <p:txBody>
          <a:bodyPr spcFirstLastPara="1" wrap="square" lIns="91425" tIns="91425" rIns="91425" bIns="91425" anchor="ctr" anchorCtr="0"/>
          <a:lstStyle>
            <a:lvl1pPr marL="457200" lvl="0" indent="-228600" rtl="0">
              <a:lnSpc>
                <a:spcPct val="100000"/>
              </a:lnSpc>
              <a:spcBef>
                <a:spcPts val="0"/>
              </a:spcBef>
              <a:spcAft>
                <a:spcPts val="0"/>
              </a:spcAft>
              <a:buSzPts val="1300"/>
              <a:buNone/>
              <a:defRPr/>
            </a:lvl1pPr>
          </a:lstStyle>
          <a:p>
            <a:endParaRPr dirty="0"/>
          </a:p>
        </p:txBody>
      </p:sp>
      <p:sp>
        <p:nvSpPr>
          <p:cNvPr id="72" name="Google Shape;72;p10"/>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matchingName="Big number">
  <p:cSld name="BIG_NUMBER">
    <p:spTree>
      <p:nvGrpSpPr>
        <p:cNvPr id="1"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 name="Google Shape;77;p11"/>
          <p:cNvSpPr txBox="1">
            <a:spLocks noGrp="1"/>
          </p:cNvSpPr>
          <p:nvPr>
            <p:ph type="title" hasCustomPrompt="1"/>
          </p:nvPr>
        </p:nvSpPr>
        <p:spPr>
          <a:xfrm>
            <a:off x="729450" y="733950"/>
            <a:ext cx="7688400" cy="1244700"/>
          </a:xfrm>
          <a:prstGeom prst="rect">
            <a:avLst/>
          </a:prstGeom>
        </p:spPr>
        <p:txBody>
          <a:bodyPr spcFirstLastPara="1" wrap="square" lIns="91425" tIns="91425" rIns="91425" bIns="91425" anchor="t" anchorCtr="0"/>
          <a:lstStyle>
            <a:lvl1pPr lvl="0" rtl="0">
              <a:spcBef>
                <a:spcPts val="0"/>
              </a:spcBef>
              <a:spcAft>
                <a:spcPts val="0"/>
              </a:spcAft>
              <a:buClr>
                <a:schemeClr val="lt1"/>
              </a:buClr>
              <a:buSzPts val="8000"/>
              <a:buNone/>
              <a:defRPr sz="8000">
                <a:solidFill>
                  <a:schemeClr val="lt1"/>
                </a:solidFill>
              </a:defRPr>
            </a:lvl1pPr>
            <a:lvl2pPr lvl="1" rtl="0">
              <a:spcBef>
                <a:spcPts val="0"/>
              </a:spcBef>
              <a:spcAft>
                <a:spcPts val="0"/>
              </a:spcAft>
              <a:buClr>
                <a:schemeClr val="lt1"/>
              </a:buClr>
              <a:buSzPts val="8000"/>
              <a:buNone/>
              <a:defRPr sz="8000">
                <a:solidFill>
                  <a:schemeClr val="lt1"/>
                </a:solidFill>
              </a:defRPr>
            </a:lvl2pPr>
            <a:lvl3pPr lvl="2" rtl="0">
              <a:spcBef>
                <a:spcPts val="0"/>
              </a:spcBef>
              <a:spcAft>
                <a:spcPts val="0"/>
              </a:spcAft>
              <a:buClr>
                <a:schemeClr val="lt1"/>
              </a:buClr>
              <a:buSzPts val="8000"/>
              <a:buNone/>
              <a:defRPr sz="8000">
                <a:solidFill>
                  <a:schemeClr val="lt1"/>
                </a:solidFill>
              </a:defRPr>
            </a:lvl3pPr>
            <a:lvl4pPr lvl="3" rtl="0">
              <a:spcBef>
                <a:spcPts val="0"/>
              </a:spcBef>
              <a:spcAft>
                <a:spcPts val="0"/>
              </a:spcAft>
              <a:buClr>
                <a:schemeClr val="lt1"/>
              </a:buClr>
              <a:buSzPts val="8000"/>
              <a:buNone/>
              <a:defRPr sz="8000">
                <a:solidFill>
                  <a:schemeClr val="lt1"/>
                </a:solidFill>
              </a:defRPr>
            </a:lvl4pPr>
            <a:lvl5pPr lvl="4" rtl="0">
              <a:spcBef>
                <a:spcPts val="0"/>
              </a:spcBef>
              <a:spcAft>
                <a:spcPts val="0"/>
              </a:spcAft>
              <a:buClr>
                <a:schemeClr val="lt1"/>
              </a:buClr>
              <a:buSzPts val="8000"/>
              <a:buNone/>
              <a:defRPr sz="8000">
                <a:solidFill>
                  <a:schemeClr val="lt1"/>
                </a:solidFill>
              </a:defRPr>
            </a:lvl5pPr>
            <a:lvl6pPr lvl="5" rtl="0">
              <a:spcBef>
                <a:spcPts val="0"/>
              </a:spcBef>
              <a:spcAft>
                <a:spcPts val="0"/>
              </a:spcAft>
              <a:buClr>
                <a:schemeClr val="lt1"/>
              </a:buClr>
              <a:buSzPts val="8000"/>
              <a:buNone/>
              <a:defRPr sz="8000">
                <a:solidFill>
                  <a:schemeClr val="lt1"/>
                </a:solidFill>
              </a:defRPr>
            </a:lvl6pPr>
            <a:lvl7pPr lvl="6" rtl="0">
              <a:spcBef>
                <a:spcPts val="0"/>
              </a:spcBef>
              <a:spcAft>
                <a:spcPts val="0"/>
              </a:spcAft>
              <a:buClr>
                <a:schemeClr val="lt1"/>
              </a:buClr>
              <a:buSzPts val="8000"/>
              <a:buNone/>
              <a:defRPr sz="8000">
                <a:solidFill>
                  <a:schemeClr val="lt1"/>
                </a:solidFill>
              </a:defRPr>
            </a:lvl7pPr>
            <a:lvl8pPr lvl="7" rtl="0">
              <a:spcBef>
                <a:spcPts val="0"/>
              </a:spcBef>
              <a:spcAft>
                <a:spcPts val="0"/>
              </a:spcAft>
              <a:buClr>
                <a:schemeClr val="lt1"/>
              </a:buClr>
              <a:buSzPts val="8000"/>
              <a:buNone/>
              <a:defRPr sz="8000">
                <a:solidFill>
                  <a:schemeClr val="lt1"/>
                </a:solidFill>
              </a:defRPr>
            </a:lvl8pPr>
            <a:lvl9pPr lvl="8" rtl="0">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a:spLocks noGrp="1"/>
          </p:cNvSpPr>
          <p:nvPr>
            <p:ph type="body" idx="1"/>
          </p:nvPr>
        </p:nvSpPr>
        <p:spPr>
          <a:xfrm>
            <a:off x="729450" y="2272888"/>
            <a:ext cx="7688400" cy="1580400"/>
          </a:xfrm>
          <a:prstGeom prst="rect">
            <a:avLst/>
          </a:prstGeom>
        </p:spPr>
        <p:txBody>
          <a:bodyPr spcFirstLastPara="1" wrap="square" lIns="91425" tIns="91425" rIns="91425" bIns="91425" anchor="t" anchorCtr="0"/>
          <a:lstStyle>
            <a:lvl1pPr marL="457200" lvl="0" indent="-311150" rtl="0">
              <a:spcBef>
                <a:spcPts val="0"/>
              </a:spcBef>
              <a:spcAft>
                <a:spcPts val="0"/>
              </a:spcAft>
              <a:buClr>
                <a:schemeClr val="lt1"/>
              </a:buClr>
              <a:buSzPts val="1300"/>
              <a:buChar char="●"/>
              <a:defRPr>
                <a:solidFill>
                  <a:schemeClr val="lt1"/>
                </a:solidFill>
              </a:defRPr>
            </a:lvl1pPr>
            <a:lvl2pPr marL="914400" lvl="1" indent="-298450" rtl="0">
              <a:spcBef>
                <a:spcPts val="1600"/>
              </a:spcBef>
              <a:spcAft>
                <a:spcPts val="0"/>
              </a:spcAft>
              <a:buClr>
                <a:schemeClr val="lt1"/>
              </a:buClr>
              <a:buSzPts val="1100"/>
              <a:buChar char="○"/>
              <a:defRPr>
                <a:solidFill>
                  <a:schemeClr val="lt1"/>
                </a:solidFill>
              </a:defRPr>
            </a:lvl2pPr>
            <a:lvl3pPr marL="1371600" lvl="2" indent="-298450" rtl="0">
              <a:spcBef>
                <a:spcPts val="1600"/>
              </a:spcBef>
              <a:spcAft>
                <a:spcPts val="0"/>
              </a:spcAft>
              <a:buClr>
                <a:schemeClr val="lt1"/>
              </a:buClr>
              <a:buSzPts val="1100"/>
              <a:buChar char="■"/>
              <a:defRPr>
                <a:solidFill>
                  <a:schemeClr val="lt1"/>
                </a:solidFill>
              </a:defRPr>
            </a:lvl3pPr>
            <a:lvl4pPr marL="1828800" lvl="3" indent="-298450" rtl="0">
              <a:spcBef>
                <a:spcPts val="1600"/>
              </a:spcBef>
              <a:spcAft>
                <a:spcPts val="0"/>
              </a:spcAft>
              <a:buClr>
                <a:schemeClr val="lt1"/>
              </a:buClr>
              <a:buSzPts val="1100"/>
              <a:buChar char="●"/>
              <a:defRPr>
                <a:solidFill>
                  <a:schemeClr val="lt1"/>
                </a:solidFill>
              </a:defRPr>
            </a:lvl4pPr>
            <a:lvl5pPr marL="2286000" lvl="4" indent="-298450" rtl="0">
              <a:spcBef>
                <a:spcPts val="1600"/>
              </a:spcBef>
              <a:spcAft>
                <a:spcPts val="0"/>
              </a:spcAft>
              <a:buClr>
                <a:schemeClr val="lt1"/>
              </a:buClr>
              <a:buSzPts val="1100"/>
              <a:buChar char="○"/>
              <a:defRPr>
                <a:solidFill>
                  <a:schemeClr val="lt1"/>
                </a:solidFill>
              </a:defRPr>
            </a:lvl5pPr>
            <a:lvl6pPr marL="2743200" lvl="5" indent="-298450" rtl="0">
              <a:spcBef>
                <a:spcPts val="1600"/>
              </a:spcBef>
              <a:spcAft>
                <a:spcPts val="0"/>
              </a:spcAft>
              <a:buClr>
                <a:schemeClr val="lt1"/>
              </a:buClr>
              <a:buSzPts val="1100"/>
              <a:buChar char="■"/>
              <a:defRPr>
                <a:solidFill>
                  <a:schemeClr val="lt1"/>
                </a:solidFill>
              </a:defRPr>
            </a:lvl6pPr>
            <a:lvl7pPr marL="3200400" lvl="6" indent="-298450" rtl="0">
              <a:spcBef>
                <a:spcPts val="1600"/>
              </a:spcBef>
              <a:spcAft>
                <a:spcPts val="0"/>
              </a:spcAft>
              <a:buClr>
                <a:schemeClr val="lt1"/>
              </a:buClr>
              <a:buSzPts val="1100"/>
              <a:buChar char="●"/>
              <a:defRPr>
                <a:solidFill>
                  <a:schemeClr val="lt1"/>
                </a:solidFill>
              </a:defRPr>
            </a:lvl7pPr>
            <a:lvl8pPr marL="3657600" lvl="7" indent="-298450" rtl="0">
              <a:spcBef>
                <a:spcPts val="1600"/>
              </a:spcBef>
              <a:spcAft>
                <a:spcPts val="0"/>
              </a:spcAft>
              <a:buClr>
                <a:schemeClr val="lt1"/>
              </a:buClr>
              <a:buSzPts val="1100"/>
              <a:buChar char="○"/>
              <a:defRPr>
                <a:solidFill>
                  <a:schemeClr val="lt1"/>
                </a:solidFill>
              </a:defRPr>
            </a:lvl8pPr>
            <a:lvl9pPr marL="4114800" lvl="8" indent="-298450" rtl="0">
              <a:spcBef>
                <a:spcPts val="1600"/>
              </a:spcBef>
              <a:spcAft>
                <a:spcPts val="1600"/>
              </a:spcAft>
              <a:buClr>
                <a:schemeClr val="lt1"/>
              </a:buClr>
              <a:buSzPts val="1100"/>
              <a:buChar char="■"/>
              <a:defRPr>
                <a:solidFill>
                  <a:schemeClr val="lt1"/>
                </a:solidFill>
              </a:defRPr>
            </a:lvl9pPr>
          </a:lstStyle>
          <a:p>
            <a:endParaRPr dirty="0"/>
          </a:p>
        </p:txBody>
      </p:sp>
      <p:sp>
        <p:nvSpPr>
          <p:cNvPr id="79" name="Google Shape;79;p1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64"/>
        <p:cNvGrpSpPr/>
        <p:nvPr/>
      </p:nvGrpSpPr>
      <p:grpSpPr>
        <a:xfrm>
          <a:off x="0" y="0"/>
          <a:ext cx="0" cy="0"/>
          <a:chOff x="0" y="0"/>
          <a:chExt cx="0" cy="0"/>
        </a:xfrm>
      </p:grpSpPr>
      <p:pic>
        <p:nvPicPr>
          <p:cNvPr id="65" name="Google Shape;65;p4" descr="Death_to_stock_communicate_hands_10.jpg"/>
          <p:cNvPicPr preferRelativeResize="0"/>
          <p:nvPr/>
        </p:nvPicPr>
        <p:blipFill>
          <a:blip r:embed="rId2">
            <a:alphaModFix/>
          </a:blip>
          <a:stretch>
            <a:fillRect/>
          </a:stretch>
        </p:blipFill>
        <p:spPr>
          <a:xfrm>
            <a:off x="-3550" y="995050"/>
            <a:ext cx="1037700" cy="1037700"/>
          </a:xfrm>
          <a:prstGeom prst="rect">
            <a:avLst/>
          </a:prstGeom>
          <a:noFill/>
          <a:ln>
            <a:noFill/>
          </a:ln>
        </p:spPr>
      </p:pic>
      <p:pic>
        <p:nvPicPr>
          <p:cNvPr id="66" name="Google Shape;66;p4" descr="DeathtoStock_Simplify2.jpg"/>
          <p:cNvPicPr preferRelativeResize="0"/>
          <p:nvPr/>
        </p:nvPicPr>
        <p:blipFill>
          <a:blip r:embed="rId3">
            <a:alphaModFix/>
          </a:blip>
          <a:stretch>
            <a:fillRect/>
          </a:stretch>
        </p:blipFill>
        <p:spPr>
          <a:xfrm>
            <a:off x="-3550" y="3065725"/>
            <a:ext cx="2077775" cy="2077775"/>
          </a:xfrm>
          <a:prstGeom prst="rect">
            <a:avLst/>
          </a:prstGeom>
          <a:noFill/>
          <a:ln>
            <a:noFill/>
          </a:ln>
        </p:spPr>
      </p:pic>
      <p:sp>
        <p:nvSpPr>
          <p:cNvPr id="67" name="Google Shape;67;p4"/>
          <p:cNvSpPr/>
          <p:nvPr/>
        </p:nvSpPr>
        <p:spPr>
          <a:xfrm>
            <a:off x="8107795" y="3110112"/>
            <a:ext cx="1037700" cy="1037700"/>
          </a:xfrm>
          <a:prstGeom prst="rect">
            <a:avLst/>
          </a:prstGeom>
          <a:solidFill>
            <a:srgbClr val="7198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8" name="Google Shape;68;p4" descr="DeathtoStock_Wired3.jpg"/>
          <p:cNvPicPr preferRelativeResize="0"/>
          <p:nvPr/>
        </p:nvPicPr>
        <p:blipFill>
          <a:blip r:embed="rId4">
            <a:alphaModFix/>
          </a:blip>
          <a:stretch>
            <a:fillRect/>
          </a:stretch>
        </p:blipFill>
        <p:spPr>
          <a:xfrm>
            <a:off x="7070025" y="1037700"/>
            <a:ext cx="2084475" cy="2084475"/>
          </a:xfrm>
          <a:prstGeom prst="rect">
            <a:avLst/>
          </a:prstGeom>
          <a:noFill/>
          <a:ln>
            <a:noFill/>
          </a:ln>
        </p:spPr>
      </p:pic>
      <p:sp>
        <p:nvSpPr>
          <p:cNvPr id="69" name="Google Shape;69;p4"/>
          <p:cNvSpPr txBox="1">
            <a:spLocks noGrp="1"/>
          </p:cNvSpPr>
          <p:nvPr>
            <p:ph type="body" idx="1"/>
          </p:nvPr>
        </p:nvSpPr>
        <p:spPr>
          <a:xfrm>
            <a:off x="2901375" y="2161800"/>
            <a:ext cx="3341400" cy="819900"/>
          </a:xfrm>
          <a:prstGeom prst="rect">
            <a:avLst/>
          </a:prstGeom>
        </p:spPr>
        <p:txBody>
          <a:bodyPr spcFirstLastPara="1" wrap="square" lIns="91425" tIns="91425" rIns="91425" bIns="91425" anchor="ctr" anchorCtr="0">
            <a:noAutofit/>
          </a:bodyPr>
          <a:lstStyle>
            <a:lvl1pPr marL="457200" lvl="0" indent="-330200" algn="ctr" rtl="0">
              <a:spcBef>
                <a:spcPts val="600"/>
              </a:spcBef>
              <a:spcAft>
                <a:spcPts val="0"/>
              </a:spcAft>
              <a:buSzPts val="1600"/>
              <a:buFont typeface="Arvo"/>
              <a:buChar char="■"/>
              <a:defRPr i="1">
                <a:latin typeface="Arvo"/>
                <a:ea typeface="Arvo"/>
                <a:cs typeface="Arvo"/>
                <a:sym typeface="Arvo"/>
              </a:defRPr>
            </a:lvl1pPr>
            <a:lvl2pPr marL="914400" lvl="1" indent="-330200" algn="ctr" rtl="0">
              <a:spcBef>
                <a:spcPts val="0"/>
              </a:spcBef>
              <a:spcAft>
                <a:spcPts val="0"/>
              </a:spcAft>
              <a:buSzPts val="1600"/>
              <a:buFont typeface="Arvo"/>
              <a:buChar char="□"/>
              <a:defRPr i="1">
                <a:latin typeface="Arvo"/>
                <a:ea typeface="Arvo"/>
                <a:cs typeface="Arvo"/>
                <a:sym typeface="Arvo"/>
              </a:defRPr>
            </a:lvl2pPr>
            <a:lvl3pPr marL="1371600" lvl="2" indent="-330200" algn="ctr" rtl="0">
              <a:spcBef>
                <a:spcPts val="0"/>
              </a:spcBef>
              <a:spcAft>
                <a:spcPts val="0"/>
              </a:spcAft>
              <a:buSzPts val="1600"/>
              <a:buFont typeface="Arvo"/>
              <a:buChar char="▫"/>
              <a:defRPr i="1">
                <a:latin typeface="Arvo"/>
                <a:ea typeface="Arvo"/>
                <a:cs typeface="Arvo"/>
                <a:sym typeface="Arvo"/>
              </a:defRPr>
            </a:lvl3pPr>
            <a:lvl4pPr marL="1828800" lvl="3" indent="-330200" algn="ctr" rtl="0">
              <a:spcBef>
                <a:spcPts val="0"/>
              </a:spcBef>
              <a:spcAft>
                <a:spcPts val="0"/>
              </a:spcAft>
              <a:buSzPts val="1600"/>
              <a:buFont typeface="Arvo"/>
              <a:buChar char="▫"/>
              <a:defRPr i="1">
                <a:latin typeface="Arvo"/>
                <a:ea typeface="Arvo"/>
                <a:cs typeface="Arvo"/>
                <a:sym typeface="Arvo"/>
              </a:defRPr>
            </a:lvl4pPr>
            <a:lvl5pPr marL="2286000" lvl="4" indent="-330200" algn="ctr" rtl="0">
              <a:spcBef>
                <a:spcPts val="0"/>
              </a:spcBef>
              <a:spcAft>
                <a:spcPts val="0"/>
              </a:spcAft>
              <a:buSzPts val="1600"/>
              <a:buFont typeface="Arvo"/>
              <a:buChar char="○"/>
              <a:defRPr i="1">
                <a:latin typeface="Arvo"/>
                <a:ea typeface="Arvo"/>
                <a:cs typeface="Arvo"/>
                <a:sym typeface="Arvo"/>
              </a:defRPr>
            </a:lvl5pPr>
            <a:lvl6pPr marL="2743200" lvl="5" indent="-330200" algn="ctr" rtl="0">
              <a:spcBef>
                <a:spcPts val="0"/>
              </a:spcBef>
              <a:spcAft>
                <a:spcPts val="0"/>
              </a:spcAft>
              <a:buSzPts val="1600"/>
              <a:buFont typeface="Arvo"/>
              <a:buChar char="■"/>
              <a:defRPr i="1">
                <a:latin typeface="Arvo"/>
                <a:ea typeface="Arvo"/>
                <a:cs typeface="Arvo"/>
                <a:sym typeface="Arvo"/>
              </a:defRPr>
            </a:lvl6pPr>
            <a:lvl7pPr marL="3200400" lvl="6" indent="-330200" algn="ctr" rtl="0">
              <a:spcBef>
                <a:spcPts val="0"/>
              </a:spcBef>
              <a:spcAft>
                <a:spcPts val="0"/>
              </a:spcAft>
              <a:buSzPts val="1600"/>
              <a:buFont typeface="Arvo"/>
              <a:buChar char="●"/>
              <a:defRPr i="1">
                <a:latin typeface="Arvo"/>
                <a:ea typeface="Arvo"/>
                <a:cs typeface="Arvo"/>
                <a:sym typeface="Arvo"/>
              </a:defRPr>
            </a:lvl7pPr>
            <a:lvl8pPr marL="3657600" lvl="7" indent="-330200" algn="ctr" rtl="0">
              <a:spcBef>
                <a:spcPts val="0"/>
              </a:spcBef>
              <a:spcAft>
                <a:spcPts val="0"/>
              </a:spcAft>
              <a:buSzPts val="1600"/>
              <a:buFont typeface="Arvo"/>
              <a:buChar char="○"/>
              <a:defRPr i="1">
                <a:latin typeface="Arvo"/>
                <a:ea typeface="Arvo"/>
                <a:cs typeface="Arvo"/>
                <a:sym typeface="Arvo"/>
              </a:defRPr>
            </a:lvl8pPr>
            <a:lvl9pPr marL="4114800" lvl="8" indent="-330200" algn="ctr">
              <a:spcBef>
                <a:spcPts val="0"/>
              </a:spcBef>
              <a:spcAft>
                <a:spcPts val="0"/>
              </a:spcAft>
              <a:buSzPts val="1600"/>
              <a:buFont typeface="Arvo"/>
              <a:buChar char="■"/>
              <a:defRPr i="1">
                <a:latin typeface="Arvo"/>
                <a:ea typeface="Arvo"/>
                <a:cs typeface="Arvo"/>
                <a:sym typeface="Arvo"/>
              </a:defRPr>
            </a:lvl9pPr>
          </a:lstStyle>
          <a:p>
            <a:endParaRPr/>
          </a:p>
        </p:txBody>
      </p:sp>
      <p:sp>
        <p:nvSpPr>
          <p:cNvPr id="70" name="Google Shape;70;p4"/>
          <p:cNvSpPr/>
          <p:nvPr/>
        </p:nvSpPr>
        <p:spPr>
          <a:xfrm>
            <a:off x="7070023" y="1037701"/>
            <a:ext cx="1037700" cy="1037700"/>
          </a:xfrm>
          <a:prstGeom prst="rect">
            <a:avLst/>
          </a:prstGeom>
          <a:solidFill>
            <a:srgbClr val="7198A9">
              <a:alpha val="4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4"/>
          <p:cNvSpPr/>
          <p:nvPr/>
        </p:nvSpPr>
        <p:spPr>
          <a:xfrm>
            <a:off x="7070023" y="42"/>
            <a:ext cx="1037700" cy="1037700"/>
          </a:xfrm>
          <a:prstGeom prst="rect">
            <a:avLst/>
          </a:prstGeom>
          <a:solidFill>
            <a:srgbClr val="CE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4"/>
          <p:cNvSpPr/>
          <p:nvPr/>
        </p:nvSpPr>
        <p:spPr>
          <a:xfrm>
            <a:off x="6551323" y="-9"/>
            <a:ext cx="518700" cy="518700"/>
          </a:xfrm>
          <a:prstGeom prst="rect">
            <a:avLst/>
          </a:prstGeom>
          <a:solidFill>
            <a:srgbClr val="7198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4"/>
          <p:cNvSpPr/>
          <p:nvPr/>
        </p:nvSpPr>
        <p:spPr>
          <a:xfrm>
            <a:off x="8107728" y="3122166"/>
            <a:ext cx="518700" cy="518700"/>
          </a:xfrm>
          <a:prstGeom prst="rect">
            <a:avLst/>
          </a:prstGeom>
          <a:solidFill>
            <a:srgbClr val="7198A9">
              <a:alpha val="4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4"/>
          <p:cNvSpPr/>
          <p:nvPr/>
        </p:nvSpPr>
        <p:spPr>
          <a:xfrm flipH="1">
            <a:off x="1032727" y="995055"/>
            <a:ext cx="1037700" cy="1037700"/>
          </a:xfrm>
          <a:prstGeom prst="rect">
            <a:avLst/>
          </a:prstGeom>
          <a:solidFill>
            <a:srgbClr val="CE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4"/>
          <p:cNvSpPr/>
          <p:nvPr/>
        </p:nvSpPr>
        <p:spPr>
          <a:xfrm flipH="1">
            <a:off x="-3494" y="2032762"/>
            <a:ext cx="1037700" cy="1037700"/>
          </a:xfrm>
          <a:prstGeom prst="rect">
            <a:avLst/>
          </a:prstGeom>
          <a:solidFill>
            <a:srgbClr val="7198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4"/>
          <p:cNvSpPr/>
          <p:nvPr/>
        </p:nvSpPr>
        <p:spPr>
          <a:xfrm flipH="1">
            <a:off x="1032727" y="3065726"/>
            <a:ext cx="1037700" cy="1037700"/>
          </a:xfrm>
          <a:prstGeom prst="rect">
            <a:avLst/>
          </a:prstGeom>
          <a:solidFill>
            <a:srgbClr val="7198A9">
              <a:alpha val="4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4"/>
          <p:cNvSpPr/>
          <p:nvPr/>
        </p:nvSpPr>
        <p:spPr>
          <a:xfrm flipH="1">
            <a:off x="2070428" y="4624791"/>
            <a:ext cx="518700" cy="518700"/>
          </a:xfrm>
          <a:prstGeom prst="rect">
            <a:avLst/>
          </a:prstGeom>
          <a:solidFill>
            <a:srgbClr val="7198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4"/>
          <p:cNvSpPr/>
          <p:nvPr/>
        </p:nvSpPr>
        <p:spPr>
          <a:xfrm flipH="1">
            <a:off x="1551734" y="1514041"/>
            <a:ext cx="518700" cy="518700"/>
          </a:xfrm>
          <a:prstGeom prst="rect">
            <a:avLst/>
          </a:prstGeom>
          <a:solidFill>
            <a:srgbClr val="7198A9">
              <a:alpha val="4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9" name="Google Shape;79;p4" descr="Death_to_stock_communicate_hands_2.jpg"/>
          <p:cNvPicPr preferRelativeResize="0"/>
          <p:nvPr/>
        </p:nvPicPr>
        <p:blipFill>
          <a:blip r:embed="rId5">
            <a:alphaModFix/>
          </a:blip>
          <a:stretch>
            <a:fillRect/>
          </a:stretch>
        </p:blipFill>
        <p:spPr>
          <a:xfrm>
            <a:off x="8107734" y="-5"/>
            <a:ext cx="1037815" cy="1037813"/>
          </a:xfrm>
          <a:prstGeom prst="rect">
            <a:avLst/>
          </a:prstGeom>
          <a:noFill/>
          <a:ln>
            <a:noFill/>
          </a:ln>
        </p:spPr>
      </p:pic>
      <p:grpSp>
        <p:nvGrpSpPr>
          <p:cNvPr id="80" name="Google Shape;80;p4"/>
          <p:cNvGrpSpPr/>
          <p:nvPr/>
        </p:nvGrpSpPr>
        <p:grpSpPr>
          <a:xfrm>
            <a:off x="1310132" y="3331424"/>
            <a:ext cx="482890" cy="506303"/>
            <a:chOff x="5961125" y="1623900"/>
            <a:chExt cx="427450" cy="448175"/>
          </a:xfrm>
        </p:grpSpPr>
        <p:sp>
          <p:nvSpPr>
            <p:cNvPr id="81" name="Google Shape;81;p4"/>
            <p:cNvSpPr/>
            <p:nvPr/>
          </p:nvSpPr>
          <p:spPr>
            <a:xfrm>
              <a:off x="5961125" y="1678700"/>
              <a:ext cx="376925" cy="376925"/>
            </a:xfrm>
            <a:custGeom>
              <a:avLst/>
              <a:gdLst/>
              <a:ahLst/>
              <a:cxnLst/>
              <a:rect l="l" t="t" r="r" b="b"/>
              <a:pathLst>
                <a:path w="15077" h="15077" fill="none" extrusionOk="0">
                  <a:moveTo>
                    <a:pt x="11813" y="1340"/>
                  </a:moveTo>
                  <a:lnTo>
                    <a:pt x="11813" y="1340"/>
                  </a:lnTo>
                  <a:lnTo>
                    <a:pt x="11350" y="1024"/>
                  </a:lnTo>
                  <a:lnTo>
                    <a:pt x="10863" y="780"/>
                  </a:lnTo>
                  <a:lnTo>
                    <a:pt x="10351" y="537"/>
                  </a:lnTo>
                  <a:lnTo>
                    <a:pt x="9816" y="342"/>
                  </a:lnTo>
                  <a:lnTo>
                    <a:pt x="9280" y="196"/>
                  </a:lnTo>
                  <a:lnTo>
                    <a:pt x="8720" y="98"/>
                  </a:lnTo>
                  <a:lnTo>
                    <a:pt x="8135" y="25"/>
                  </a:lnTo>
                  <a:lnTo>
                    <a:pt x="7551" y="1"/>
                  </a:lnTo>
                  <a:lnTo>
                    <a:pt x="7551" y="1"/>
                  </a:lnTo>
                  <a:lnTo>
                    <a:pt x="7161" y="1"/>
                  </a:lnTo>
                  <a:lnTo>
                    <a:pt x="6771" y="50"/>
                  </a:lnTo>
                  <a:lnTo>
                    <a:pt x="6406" y="98"/>
                  </a:lnTo>
                  <a:lnTo>
                    <a:pt x="6041" y="147"/>
                  </a:lnTo>
                  <a:lnTo>
                    <a:pt x="5675" y="244"/>
                  </a:lnTo>
                  <a:lnTo>
                    <a:pt x="5310" y="342"/>
                  </a:lnTo>
                  <a:lnTo>
                    <a:pt x="4969" y="464"/>
                  </a:lnTo>
                  <a:lnTo>
                    <a:pt x="4628" y="585"/>
                  </a:lnTo>
                  <a:lnTo>
                    <a:pt x="4287" y="731"/>
                  </a:lnTo>
                  <a:lnTo>
                    <a:pt x="3970" y="902"/>
                  </a:lnTo>
                  <a:lnTo>
                    <a:pt x="3654" y="1097"/>
                  </a:lnTo>
                  <a:lnTo>
                    <a:pt x="3337" y="1292"/>
                  </a:lnTo>
                  <a:lnTo>
                    <a:pt x="3045" y="1486"/>
                  </a:lnTo>
                  <a:lnTo>
                    <a:pt x="2753" y="1730"/>
                  </a:lnTo>
                  <a:lnTo>
                    <a:pt x="2485" y="1949"/>
                  </a:lnTo>
                  <a:lnTo>
                    <a:pt x="2217" y="2217"/>
                  </a:lnTo>
                  <a:lnTo>
                    <a:pt x="1973" y="2461"/>
                  </a:lnTo>
                  <a:lnTo>
                    <a:pt x="1730" y="2753"/>
                  </a:lnTo>
                  <a:lnTo>
                    <a:pt x="1510" y="3021"/>
                  </a:lnTo>
                  <a:lnTo>
                    <a:pt x="1291" y="3313"/>
                  </a:lnTo>
                  <a:lnTo>
                    <a:pt x="1096" y="3630"/>
                  </a:lnTo>
                  <a:lnTo>
                    <a:pt x="926" y="3946"/>
                  </a:lnTo>
                  <a:lnTo>
                    <a:pt x="755" y="4263"/>
                  </a:lnTo>
                  <a:lnTo>
                    <a:pt x="609" y="4604"/>
                  </a:lnTo>
                  <a:lnTo>
                    <a:pt x="463" y="4945"/>
                  </a:lnTo>
                  <a:lnTo>
                    <a:pt x="341" y="5286"/>
                  </a:lnTo>
                  <a:lnTo>
                    <a:pt x="244" y="5651"/>
                  </a:lnTo>
                  <a:lnTo>
                    <a:pt x="171" y="6016"/>
                  </a:lnTo>
                  <a:lnTo>
                    <a:pt x="98" y="6382"/>
                  </a:lnTo>
                  <a:lnTo>
                    <a:pt x="49" y="6771"/>
                  </a:lnTo>
                  <a:lnTo>
                    <a:pt x="25" y="7137"/>
                  </a:lnTo>
                  <a:lnTo>
                    <a:pt x="0" y="7526"/>
                  </a:lnTo>
                  <a:lnTo>
                    <a:pt x="0" y="7526"/>
                  </a:lnTo>
                  <a:lnTo>
                    <a:pt x="25" y="7916"/>
                  </a:lnTo>
                  <a:lnTo>
                    <a:pt x="49" y="8306"/>
                  </a:lnTo>
                  <a:lnTo>
                    <a:pt x="98" y="8671"/>
                  </a:lnTo>
                  <a:lnTo>
                    <a:pt x="171" y="9061"/>
                  </a:lnTo>
                  <a:lnTo>
                    <a:pt x="244" y="9426"/>
                  </a:lnTo>
                  <a:lnTo>
                    <a:pt x="341" y="9767"/>
                  </a:lnTo>
                  <a:lnTo>
                    <a:pt x="463" y="10132"/>
                  </a:lnTo>
                  <a:lnTo>
                    <a:pt x="609" y="10473"/>
                  </a:lnTo>
                  <a:lnTo>
                    <a:pt x="755" y="10790"/>
                  </a:lnTo>
                  <a:lnTo>
                    <a:pt x="926" y="11131"/>
                  </a:lnTo>
                  <a:lnTo>
                    <a:pt x="1096" y="11448"/>
                  </a:lnTo>
                  <a:lnTo>
                    <a:pt x="1291" y="11740"/>
                  </a:lnTo>
                  <a:lnTo>
                    <a:pt x="1510" y="12032"/>
                  </a:lnTo>
                  <a:lnTo>
                    <a:pt x="1730" y="12324"/>
                  </a:lnTo>
                  <a:lnTo>
                    <a:pt x="1973" y="12592"/>
                  </a:lnTo>
                  <a:lnTo>
                    <a:pt x="2217" y="12860"/>
                  </a:lnTo>
                  <a:lnTo>
                    <a:pt x="2485" y="13104"/>
                  </a:lnTo>
                  <a:lnTo>
                    <a:pt x="2753" y="13347"/>
                  </a:lnTo>
                  <a:lnTo>
                    <a:pt x="3045" y="13567"/>
                  </a:lnTo>
                  <a:lnTo>
                    <a:pt x="3337" y="13786"/>
                  </a:lnTo>
                  <a:lnTo>
                    <a:pt x="3654" y="13981"/>
                  </a:lnTo>
                  <a:lnTo>
                    <a:pt x="3970" y="14151"/>
                  </a:lnTo>
                  <a:lnTo>
                    <a:pt x="4287" y="14322"/>
                  </a:lnTo>
                  <a:lnTo>
                    <a:pt x="4628" y="14468"/>
                  </a:lnTo>
                  <a:lnTo>
                    <a:pt x="4969" y="14614"/>
                  </a:lnTo>
                  <a:lnTo>
                    <a:pt x="5310" y="14736"/>
                  </a:lnTo>
                  <a:lnTo>
                    <a:pt x="5675" y="14833"/>
                  </a:lnTo>
                  <a:lnTo>
                    <a:pt x="6041" y="14906"/>
                  </a:lnTo>
                  <a:lnTo>
                    <a:pt x="6406" y="14979"/>
                  </a:lnTo>
                  <a:lnTo>
                    <a:pt x="6771" y="15028"/>
                  </a:lnTo>
                  <a:lnTo>
                    <a:pt x="7161" y="15052"/>
                  </a:lnTo>
                  <a:lnTo>
                    <a:pt x="7551" y="15077"/>
                  </a:lnTo>
                  <a:lnTo>
                    <a:pt x="7551" y="15077"/>
                  </a:lnTo>
                  <a:lnTo>
                    <a:pt x="7940" y="15052"/>
                  </a:lnTo>
                  <a:lnTo>
                    <a:pt x="8306" y="15028"/>
                  </a:lnTo>
                  <a:lnTo>
                    <a:pt x="8695" y="14979"/>
                  </a:lnTo>
                  <a:lnTo>
                    <a:pt x="9061" y="14906"/>
                  </a:lnTo>
                  <a:lnTo>
                    <a:pt x="9426" y="14833"/>
                  </a:lnTo>
                  <a:lnTo>
                    <a:pt x="9791" y="14736"/>
                  </a:lnTo>
                  <a:lnTo>
                    <a:pt x="10132" y="14614"/>
                  </a:lnTo>
                  <a:lnTo>
                    <a:pt x="10473" y="14468"/>
                  </a:lnTo>
                  <a:lnTo>
                    <a:pt x="10814" y="14322"/>
                  </a:lnTo>
                  <a:lnTo>
                    <a:pt x="11131" y="14151"/>
                  </a:lnTo>
                  <a:lnTo>
                    <a:pt x="11447" y="13981"/>
                  </a:lnTo>
                  <a:lnTo>
                    <a:pt x="11764" y="13786"/>
                  </a:lnTo>
                  <a:lnTo>
                    <a:pt x="12056" y="13567"/>
                  </a:lnTo>
                  <a:lnTo>
                    <a:pt x="12348" y="13347"/>
                  </a:lnTo>
                  <a:lnTo>
                    <a:pt x="12616" y="13104"/>
                  </a:lnTo>
                  <a:lnTo>
                    <a:pt x="12884" y="12860"/>
                  </a:lnTo>
                  <a:lnTo>
                    <a:pt x="13128" y="12592"/>
                  </a:lnTo>
                  <a:lnTo>
                    <a:pt x="13371" y="12324"/>
                  </a:lnTo>
                  <a:lnTo>
                    <a:pt x="13591" y="12032"/>
                  </a:lnTo>
                  <a:lnTo>
                    <a:pt x="13785" y="11740"/>
                  </a:lnTo>
                  <a:lnTo>
                    <a:pt x="13980" y="11448"/>
                  </a:lnTo>
                  <a:lnTo>
                    <a:pt x="14175" y="11131"/>
                  </a:lnTo>
                  <a:lnTo>
                    <a:pt x="14346" y="10790"/>
                  </a:lnTo>
                  <a:lnTo>
                    <a:pt x="14492" y="10473"/>
                  </a:lnTo>
                  <a:lnTo>
                    <a:pt x="14613" y="10132"/>
                  </a:lnTo>
                  <a:lnTo>
                    <a:pt x="14735" y="9767"/>
                  </a:lnTo>
                  <a:lnTo>
                    <a:pt x="14857" y="9426"/>
                  </a:lnTo>
                  <a:lnTo>
                    <a:pt x="14930" y="9061"/>
                  </a:lnTo>
                  <a:lnTo>
                    <a:pt x="15003" y="8671"/>
                  </a:lnTo>
                  <a:lnTo>
                    <a:pt x="15052" y="8306"/>
                  </a:lnTo>
                  <a:lnTo>
                    <a:pt x="15076" y="7916"/>
                  </a:lnTo>
                  <a:lnTo>
                    <a:pt x="15076" y="7526"/>
                  </a:lnTo>
                  <a:lnTo>
                    <a:pt x="15076" y="7526"/>
                  </a:lnTo>
                  <a:lnTo>
                    <a:pt x="15052" y="6918"/>
                  </a:lnTo>
                  <a:lnTo>
                    <a:pt x="14979" y="6309"/>
                  </a:lnTo>
                  <a:lnTo>
                    <a:pt x="14857" y="5724"/>
                  </a:lnTo>
                  <a:lnTo>
                    <a:pt x="14687" y="5164"/>
                  </a:lnTo>
                  <a:lnTo>
                    <a:pt x="14492" y="4604"/>
                  </a:lnTo>
                  <a:lnTo>
                    <a:pt x="14248" y="4068"/>
                  </a:lnTo>
                  <a:lnTo>
                    <a:pt x="13956" y="3581"/>
                  </a:lnTo>
                  <a:lnTo>
                    <a:pt x="13615" y="3094"/>
                  </a:ln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4"/>
            <p:cNvSpPr/>
            <p:nvPr/>
          </p:nvSpPr>
          <p:spPr>
            <a:xfrm>
              <a:off x="6009825" y="1727425"/>
              <a:ext cx="279500" cy="279500"/>
            </a:xfrm>
            <a:custGeom>
              <a:avLst/>
              <a:gdLst/>
              <a:ahLst/>
              <a:cxnLst/>
              <a:rect l="l" t="t" r="r" b="b"/>
              <a:pathLst>
                <a:path w="11180" h="11180" fill="none" extrusionOk="0">
                  <a:moveTo>
                    <a:pt x="10181" y="2387"/>
                  </a:moveTo>
                  <a:lnTo>
                    <a:pt x="10181" y="2387"/>
                  </a:lnTo>
                  <a:lnTo>
                    <a:pt x="10400" y="2728"/>
                  </a:lnTo>
                  <a:lnTo>
                    <a:pt x="10595" y="3093"/>
                  </a:lnTo>
                  <a:lnTo>
                    <a:pt x="10766" y="3483"/>
                  </a:lnTo>
                  <a:lnTo>
                    <a:pt x="10912" y="3873"/>
                  </a:lnTo>
                  <a:lnTo>
                    <a:pt x="11034" y="4287"/>
                  </a:lnTo>
                  <a:lnTo>
                    <a:pt x="11107" y="4701"/>
                  </a:lnTo>
                  <a:lnTo>
                    <a:pt x="11180" y="5139"/>
                  </a:lnTo>
                  <a:lnTo>
                    <a:pt x="11180" y="5577"/>
                  </a:lnTo>
                  <a:lnTo>
                    <a:pt x="11180" y="5577"/>
                  </a:lnTo>
                  <a:lnTo>
                    <a:pt x="11155" y="6162"/>
                  </a:lnTo>
                  <a:lnTo>
                    <a:pt x="11082" y="6722"/>
                  </a:lnTo>
                  <a:lnTo>
                    <a:pt x="10936" y="7234"/>
                  </a:lnTo>
                  <a:lnTo>
                    <a:pt x="10741" y="7769"/>
                  </a:lnTo>
                  <a:lnTo>
                    <a:pt x="10522" y="8257"/>
                  </a:lnTo>
                  <a:lnTo>
                    <a:pt x="10230" y="8695"/>
                  </a:lnTo>
                  <a:lnTo>
                    <a:pt x="9913" y="9133"/>
                  </a:lnTo>
                  <a:lnTo>
                    <a:pt x="9548" y="9523"/>
                  </a:lnTo>
                  <a:lnTo>
                    <a:pt x="9158" y="9888"/>
                  </a:lnTo>
                  <a:lnTo>
                    <a:pt x="8720" y="10205"/>
                  </a:lnTo>
                  <a:lnTo>
                    <a:pt x="8257" y="10497"/>
                  </a:lnTo>
                  <a:lnTo>
                    <a:pt x="7770" y="10741"/>
                  </a:lnTo>
                  <a:lnTo>
                    <a:pt x="7259" y="10911"/>
                  </a:lnTo>
                  <a:lnTo>
                    <a:pt x="6723" y="11057"/>
                  </a:lnTo>
                  <a:lnTo>
                    <a:pt x="6163" y="11155"/>
                  </a:lnTo>
                  <a:lnTo>
                    <a:pt x="5603" y="11179"/>
                  </a:lnTo>
                  <a:lnTo>
                    <a:pt x="5603" y="11179"/>
                  </a:lnTo>
                  <a:lnTo>
                    <a:pt x="5018" y="11155"/>
                  </a:lnTo>
                  <a:lnTo>
                    <a:pt x="4482" y="11057"/>
                  </a:lnTo>
                  <a:lnTo>
                    <a:pt x="3946" y="10911"/>
                  </a:lnTo>
                  <a:lnTo>
                    <a:pt x="3435" y="10741"/>
                  </a:lnTo>
                  <a:lnTo>
                    <a:pt x="2948" y="10497"/>
                  </a:lnTo>
                  <a:lnTo>
                    <a:pt x="2485" y="10205"/>
                  </a:lnTo>
                  <a:lnTo>
                    <a:pt x="2047" y="9888"/>
                  </a:lnTo>
                  <a:lnTo>
                    <a:pt x="1657" y="9523"/>
                  </a:lnTo>
                  <a:lnTo>
                    <a:pt x="1292" y="9133"/>
                  </a:lnTo>
                  <a:lnTo>
                    <a:pt x="975" y="8695"/>
                  </a:lnTo>
                  <a:lnTo>
                    <a:pt x="683" y="8257"/>
                  </a:lnTo>
                  <a:lnTo>
                    <a:pt x="464" y="7769"/>
                  </a:lnTo>
                  <a:lnTo>
                    <a:pt x="269" y="7234"/>
                  </a:lnTo>
                  <a:lnTo>
                    <a:pt x="123" y="6722"/>
                  </a:lnTo>
                  <a:lnTo>
                    <a:pt x="50" y="6162"/>
                  </a:lnTo>
                  <a:lnTo>
                    <a:pt x="1" y="5577"/>
                  </a:lnTo>
                  <a:lnTo>
                    <a:pt x="1" y="5577"/>
                  </a:lnTo>
                  <a:lnTo>
                    <a:pt x="50" y="5017"/>
                  </a:lnTo>
                  <a:lnTo>
                    <a:pt x="123" y="4457"/>
                  </a:lnTo>
                  <a:lnTo>
                    <a:pt x="269" y="3921"/>
                  </a:lnTo>
                  <a:lnTo>
                    <a:pt x="464" y="3410"/>
                  </a:lnTo>
                  <a:lnTo>
                    <a:pt x="683" y="2923"/>
                  </a:lnTo>
                  <a:lnTo>
                    <a:pt x="975" y="2460"/>
                  </a:lnTo>
                  <a:lnTo>
                    <a:pt x="1292" y="2046"/>
                  </a:lnTo>
                  <a:lnTo>
                    <a:pt x="1657" y="1632"/>
                  </a:lnTo>
                  <a:lnTo>
                    <a:pt x="2047" y="1267"/>
                  </a:lnTo>
                  <a:lnTo>
                    <a:pt x="2485" y="950"/>
                  </a:lnTo>
                  <a:lnTo>
                    <a:pt x="2948" y="682"/>
                  </a:lnTo>
                  <a:lnTo>
                    <a:pt x="3435" y="439"/>
                  </a:lnTo>
                  <a:lnTo>
                    <a:pt x="3946" y="244"/>
                  </a:lnTo>
                  <a:lnTo>
                    <a:pt x="4482" y="122"/>
                  </a:lnTo>
                  <a:lnTo>
                    <a:pt x="5018" y="25"/>
                  </a:lnTo>
                  <a:lnTo>
                    <a:pt x="5603" y="0"/>
                  </a:lnTo>
                  <a:lnTo>
                    <a:pt x="5603" y="0"/>
                  </a:lnTo>
                  <a:lnTo>
                    <a:pt x="6041" y="25"/>
                  </a:lnTo>
                  <a:lnTo>
                    <a:pt x="6479" y="73"/>
                  </a:lnTo>
                  <a:lnTo>
                    <a:pt x="6893" y="146"/>
                  </a:lnTo>
                  <a:lnTo>
                    <a:pt x="7307" y="268"/>
                  </a:lnTo>
                  <a:lnTo>
                    <a:pt x="7697" y="414"/>
                  </a:lnTo>
                  <a:lnTo>
                    <a:pt x="8087" y="585"/>
                  </a:lnTo>
                  <a:lnTo>
                    <a:pt x="8452" y="780"/>
                  </a:lnTo>
                  <a:lnTo>
                    <a:pt x="8793" y="999"/>
                  </a:ln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4"/>
            <p:cNvSpPr/>
            <p:nvPr/>
          </p:nvSpPr>
          <p:spPr>
            <a:xfrm>
              <a:off x="6107250" y="1824850"/>
              <a:ext cx="84650" cy="84650"/>
            </a:xfrm>
            <a:custGeom>
              <a:avLst/>
              <a:gdLst/>
              <a:ahLst/>
              <a:cxnLst/>
              <a:rect l="l" t="t" r="r" b="b"/>
              <a:pathLst>
                <a:path w="3386" h="3386" fill="none" extrusionOk="0">
                  <a:moveTo>
                    <a:pt x="3362" y="1388"/>
                  </a:moveTo>
                  <a:lnTo>
                    <a:pt x="3362" y="1388"/>
                  </a:lnTo>
                  <a:lnTo>
                    <a:pt x="3386" y="1680"/>
                  </a:lnTo>
                  <a:lnTo>
                    <a:pt x="3386" y="1680"/>
                  </a:lnTo>
                  <a:lnTo>
                    <a:pt x="3386" y="1851"/>
                  </a:lnTo>
                  <a:lnTo>
                    <a:pt x="3362" y="2021"/>
                  </a:lnTo>
                  <a:lnTo>
                    <a:pt x="3313" y="2192"/>
                  </a:lnTo>
                  <a:lnTo>
                    <a:pt x="3264" y="2338"/>
                  </a:lnTo>
                  <a:lnTo>
                    <a:pt x="3191" y="2484"/>
                  </a:lnTo>
                  <a:lnTo>
                    <a:pt x="3118" y="2630"/>
                  </a:lnTo>
                  <a:lnTo>
                    <a:pt x="3021" y="2776"/>
                  </a:lnTo>
                  <a:lnTo>
                    <a:pt x="2899" y="2898"/>
                  </a:lnTo>
                  <a:lnTo>
                    <a:pt x="2777" y="2996"/>
                  </a:lnTo>
                  <a:lnTo>
                    <a:pt x="2655" y="3093"/>
                  </a:lnTo>
                  <a:lnTo>
                    <a:pt x="2509" y="3191"/>
                  </a:lnTo>
                  <a:lnTo>
                    <a:pt x="2363" y="3239"/>
                  </a:lnTo>
                  <a:lnTo>
                    <a:pt x="2217" y="3312"/>
                  </a:lnTo>
                  <a:lnTo>
                    <a:pt x="2046" y="3337"/>
                  </a:lnTo>
                  <a:lnTo>
                    <a:pt x="1876" y="3385"/>
                  </a:lnTo>
                  <a:lnTo>
                    <a:pt x="1706" y="3385"/>
                  </a:lnTo>
                  <a:lnTo>
                    <a:pt x="1706" y="3385"/>
                  </a:lnTo>
                  <a:lnTo>
                    <a:pt x="1535" y="3385"/>
                  </a:lnTo>
                  <a:lnTo>
                    <a:pt x="1365" y="3337"/>
                  </a:lnTo>
                  <a:lnTo>
                    <a:pt x="1194" y="3312"/>
                  </a:lnTo>
                  <a:lnTo>
                    <a:pt x="1048" y="3239"/>
                  </a:lnTo>
                  <a:lnTo>
                    <a:pt x="902" y="3191"/>
                  </a:lnTo>
                  <a:lnTo>
                    <a:pt x="756" y="3093"/>
                  </a:lnTo>
                  <a:lnTo>
                    <a:pt x="634" y="2996"/>
                  </a:lnTo>
                  <a:lnTo>
                    <a:pt x="512" y="2898"/>
                  </a:lnTo>
                  <a:lnTo>
                    <a:pt x="390" y="2776"/>
                  </a:lnTo>
                  <a:lnTo>
                    <a:pt x="293" y="2630"/>
                  </a:lnTo>
                  <a:lnTo>
                    <a:pt x="220" y="2484"/>
                  </a:lnTo>
                  <a:lnTo>
                    <a:pt x="147" y="2338"/>
                  </a:lnTo>
                  <a:lnTo>
                    <a:pt x="74" y="2192"/>
                  </a:lnTo>
                  <a:lnTo>
                    <a:pt x="49" y="2021"/>
                  </a:lnTo>
                  <a:lnTo>
                    <a:pt x="25" y="1851"/>
                  </a:lnTo>
                  <a:lnTo>
                    <a:pt x="1" y="1680"/>
                  </a:lnTo>
                  <a:lnTo>
                    <a:pt x="1" y="1680"/>
                  </a:lnTo>
                  <a:lnTo>
                    <a:pt x="25" y="1510"/>
                  </a:lnTo>
                  <a:lnTo>
                    <a:pt x="49" y="1340"/>
                  </a:lnTo>
                  <a:lnTo>
                    <a:pt x="74" y="1193"/>
                  </a:lnTo>
                  <a:lnTo>
                    <a:pt x="147" y="1023"/>
                  </a:lnTo>
                  <a:lnTo>
                    <a:pt x="220" y="877"/>
                  </a:lnTo>
                  <a:lnTo>
                    <a:pt x="293" y="731"/>
                  </a:lnTo>
                  <a:lnTo>
                    <a:pt x="390" y="609"/>
                  </a:lnTo>
                  <a:lnTo>
                    <a:pt x="512" y="487"/>
                  </a:lnTo>
                  <a:lnTo>
                    <a:pt x="634" y="390"/>
                  </a:lnTo>
                  <a:lnTo>
                    <a:pt x="756" y="292"/>
                  </a:lnTo>
                  <a:lnTo>
                    <a:pt x="902" y="195"/>
                  </a:lnTo>
                  <a:lnTo>
                    <a:pt x="1048" y="122"/>
                  </a:lnTo>
                  <a:lnTo>
                    <a:pt x="1194" y="73"/>
                  </a:lnTo>
                  <a:lnTo>
                    <a:pt x="1365" y="24"/>
                  </a:lnTo>
                  <a:lnTo>
                    <a:pt x="1535" y="0"/>
                  </a:lnTo>
                  <a:lnTo>
                    <a:pt x="1706" y="0"/>
                  </a:lnTo>
                  <a:lnTo>
                    <a:pt x="1706" y="0"/>
                  </a:lnTo>
                  <a:lnTo>
                    <a:pt x="1998" y="24"/>
                  </a:ln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4"/>
            <p:cNvSpPr/>
            <p:nvPr/>
          </p:nvSpPr>
          <p:spPr>
            <a:xfrm>
              <a:off x="6058550" y="1776125"/>
              <a:ext cx="182075" cy="182075"/>
            </a:xfrm>
            <a:custGeom>
              <a:avLst/>
              <a:gdLst/>
              <a:ahLst/>
              <a:cxnLst/>
              <a:rect l="l" t="t" r="r" b="b"/>
              <a:pathLst>
                <a:path w="7283" h="7283" fill="none" extrusionOk="0">
                  <a:moveTo>
                    <a:pt x="5431" y="463"/>
                  </a:moveTo>
                  <a:lnTo>
                    <a:pt x="5431" y="463"/>
                  </a:lnTo>
                  <a:lnTo>
                    <a:pt x="5042" y="269"/>
                  </a:lnTo>
                  <a:lnTo>
                    <a:pt x="4823" y="195"/>
                  </a:lnTo>
                  <a:lnTo>
                    <a:pt x="4603" y="122"/>
                  </a:lnTo>
                  <a:lnTo>
                    <a:pt x="4360" y="74"/>
                  </a:lnTo>
                  <a:lnTo>
                    <a:pt x="4141" y="25"/>
                  </a:lnTo>
                  <a:lnTo>
                    <a:pt x="3897" y="1"/>
                  </a:lnTo>
                  <a:lnTo>
                    <a:pt x="3654" y="1"/>
                  </a:lnTo>
                  <a:lnTo>
                    <a:pt x="3654" y="1"/>
                  </a:lnTo>
                  <a:lnTo>
                    <a:pt x="3288" y="25"/>
                  </a:lnTo>
                  <a:lnTo>
                    <a:pt x="2923" y="74"/>
                  </a:lnTo>
                  <a:lnTo>
                    <a:pt x="2558" y="147"/>
                  </a:lnTo>
                  <a:lnTo>
                    <a:pt x="2241" y="293"/>
                  </a:lnTo>
                  <a:lnTo>
                    <a:pt x="1924" y="439"/>
                  </a:lnTo>
                  <a:lnTo>
                    <a:pt x="1608" y="609"/>
                  </a:lnTo>
                  <a:lnTo>
                    <a:pt x="1340" y="829"/>
                  </a:lnTo>
                  <a:lnTo>
                    <a:pt x="1072" y="1072"/>
                  </a:lnTo>
                  <a:lnTo>
                    <a:pt x="828" y="1316"/>
                  </a:lnTo>
                  <a:lnTo>
                    <a:pt x="633" y="1608"/>
                  </a:lnTo>
                  <a:lnTo>
                    <a:pt x="439" y="1900"/>
                  </a:lnTo>
                  <a:lnTo>
                    <a:pt x="293" y="2217"/>
                  </a:lnTo>
                  <a:lnTo>
                    <a:pt x="171" y="2558"/>
                  </a:lnTo>
                  <a:lnTo>
                    <a:pt x="73" y="2899"/>
                  </a:lnTo>
                  <a:lnTo>
                    <a:pt x="25" y="3264"/>
                  </a:lnTo>
                  <a:lnTo>
                    <a:pt x="0" y="3629"/>
                  </a:lnTo>
                  <a:lnTo>
                    <a:pt x="0" y="3629"/>
                  </a:lnTo>
                  <a:lnTo>
                    <a:pt x="25" y="4019"/>
                  </a:lnTo>
                  <a:lnTo>
                    <a:pt x="73" y="4360"/>
                  </a:lnTo>
                  <a:lnTo>
                    <a:pt x="171" y="4725"/>
                  </a:lnTo>
                  <a:lnTo>
                    <a:pt x="293" y="5066"/>
                  </a:lnTo>
                  <a:lnTo>
                    <a:pt x="439" y="5383"/>
                  </a:lnTo>
                  <a:lnTo>
                    <a:pt x="633" y="5675"/>
                  </a:lnTo>
                  <a:lnTo>
                    <a:pt x="828" y="5943"/>
                  </a:lnTo>
                  <a:lnTo>
                    <a:pt x="1072" y="6211"/>
                  </a:lnTo>
                  <a:lnTo>
                    <a:pt x="1340" y="6455"/>
                  </a:lnTo>
                  <a:lnTo>
                    <a:pt x="1608" y="6650"/>
                  </a:lnTo>
                  <a:lnTo>
                    <a:pt x="1924" y="6844"/>
                  </a:lnTo>
                  <a:lnTo>
                    <a:pt x="2241" y="6990"/>
                  </a:lnTo>
                  <a:lnTo>
                    <a:pt x="2558" y="7112"/>
                  </a:lnTo>
                  <a:lnTo>
                    <a:pt x="2923" y="7210"/>
                  </a:lnTo>
                  <a:lnTo>
                    <a:pt x="3288" y="7258"/>
                  </a:lnTo>
                  <a:lnTo>
                    <a:pt x="3654" y="7283"/>
                  </a:lnTo>
                  <a:lnTo>
                    <a:pt x="3654" y="7283"/>
                  </a:lnTo>
                  <a:lnTo>
                    <a:pt x="4019" y="7258"/>
                  </a:lnTo>
                  <a:lnTo>
                    <a:pt x="4384" y="7210"/>
                  </a:lnTo>
                  <a:lnTo>
                    <a:pt x="4725" y="7112"/>
                  </a:lnTo>
                  <a:lnTo>
                    <a:pt x="5066" y="6990"/>
                  </a:lnTo>
                  <a:lnTo>
                    <a:pt x="5383" y="6844"/>
                  </a:lnTo>
                  <a:lnTo>
                    <a:pt x="5675" y="6650"/>
                  </a:lnTo>
                  <a:lnTo>
                    <a:pt x="5967" y="6455"/>
                  </a:lnTo>
                  <a:lnTo>
                    <a:pt x="6235" y="6211"/>
                  </a:lnTo>
                  <a:lnTo>
                    <a:pt x="6454" y="5943"/>
                  </a:lnTo>
                  <a:lnTo>
                    <a:pt x="6674" y="5675"/>
                  </a:lnTo>
                  <a:lnTo>
                    <a:pt x="6844" y="5383"/>
                  </a:lnTo>
                  <a:lnTo>
                    <a:pt x="7014" y="5066"/>
                  </a:lnTo>
                  <a:lnTo>
                    <a:pt x="7136" y="4725"/>
                  </a:lnTo>
                  <a:lnTo>
                    <a:pt x="7209" y="4360"/>
                  </a:lnTo>
                  <a:lnTo>
                    <a:pt x="7282" y="4019"/>
                  </a:lnTo>
                  <a:lnTo>
                    <a:pt x="7282" y="3629"/>
                  </a:lnTo>
                  <a:lnTo>
                    <a:pt x="7282" y="3629"/>
                  </a:lnTo>
                  <a:lnTo>
                    <a:pt x="7282" y="3386"/>
                  </a:lnTo>
                  <a:lnTo>
                    <a:pt x="7258" y="3167"/>
                  </a:lnTo>
                  <a:lnTo>
                    <a:pt x="7234" y="2923"/>
                  </a:lnTo>
                  <a:lnTo>
                    <a:pt x="7161" y="2704"/>
                  </a:lnTo>
                  <a:lnTo>
                    <a:pt x="7112" y="2485"/>
                  </a:lnTo>
                  <a:lnTo>
                    <a:pt x="7014" y="2266"/>
                  </a:lnTo>
                  <a:lnTo>
                    <a:pt x="6820" y="1852"/>
                  </a:ln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4"/>
            <p:cNvSpPr/>
            <p:nvPr/>
          </p:nvSpPr>
          <p:spPr>
            <a:xfrm>
              <a:off x="5971475" y="2001400"/>
              <a:ext cx="74925" cy="70675"/>
            </a:xfrm>
            <a:custGeom>
              <a:avLst/>
              <a:gdLst/>
              <a:ahLst/>
              <a:cxnLst/>
              <a:rect l="l" t="t" r="r" b="b"/>
              <a:pathLst>
                <a:path w="2997" h="2827" fill="none" extrusionOk="0">
                  <a:moveTo>
                    <a:pt x="1462" y="1"/>
                  </a:moveTo>
                  <a:lnTo>
                    <a:pt x="293" y="1170"/>
                  </a:lnTo>
                  <a:lnTo>
                    <a:pt x="293" y="1170"/>
                  </a:lnTo>
                  <a:lnTo>
                    <a:pt x="171" y="1316"/>
                  </a:lnTo>
                  <a:lnTo>
                    <a:pt x="74" y="1487"/>
                  </a:lnTo>
                  <a:lnTo>
                    <a:pt x="25" y="1657"/>
                  </a:lnTo>
                  <a:lnTo>
                    <a:pt x="1" y="1852"/>
                  </a:lnTo>
                  <a:lnTo>
                    <a:pt x="25" y="2047"/>
                  </a:lnTo>
                  <a:lnTo>
                    <a:pt x="74" y="2217"/>
                  </a:lnTo>
                  <a:lnTo>
                    <a:pt x="171" y="2388"/>
                  </a:lnTo>
                  <a:lnTo>
                    <a:pt x="293" y="2534"/>
                  </a:lnTo>
                  <a:lnTo>
                    <a:pt x="293" y="2534"/>
                  </a:lnTo>
                  <a:lnTo>
                    <a:pt x="439" y="2656"/>
                  </a:lnTo>
                  <a:lnTo>
                    <a:pt x="609" y="2753"/>
                  </a:lnTo>
                  <a:lnTo>
                    <a:pt x="804" y="2802"/>
                  </a:lnTo>
                  <a:lnTo>
                    <a:pt x="975" y="2826"/>
                  </a:lnTo>
                  <a:lnTo>
                    <a:pt x="975" y="2826"/>
                  </a:lnTo>
                  <a:lnTo>
                    <a:pt x="1170" y="2802"/>
                  </a:lnTo>
                  <a:lnTo>
                    <a:pt x="1340" y="2753"/>
                  </a:lnTo>
                  <a:lnTo>
                    <a:pt x="1511" y="2656"/>
                  </a:lnTo>
                  <a:lnTo>
                    <a:pt x="1681" y="2534"/>
                  </a:lnTo>
                  <a:lnTo>
                    <a:pt x="2850" y="1365"/>
                  </a:lnTo>
                  <a:lnTo>
                    <a:pt x="2850" y="1365"/>
                  </a:lnTo>
                  <a:lnTo>
                    <a:pt x="2996" y="1194"/>
                  </a:ln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4"/>
            <p:cNvSpPr/>
            <p:nvPr/>
          </p:nvSpPr>
          <p:spPr>
            <a:xfrm>
              <a:off x="6253375" y="2001400"/>
              <a:ext cx="74325" cy="70675"/>
            </a:xfrm>
            <a:custGeom>
              <a:avLst/>
              <a:gdLst/>
              <a:ahLst/>
              <a:cxnLst/>
              <a:rect l="l" t="t" r="r" b="b"/>
              <a:pathLst>
                <a:path w="2973" h="2827" fill="none" extrusionOk="0">
                  <a:moveTo>
                    <a:pt x="1" y="1194"/>
                  </a:moveTo>
                  <a:lnTo>
                    <a:pt x="1" y="1194"/>
                  </a:lnTo>
                  <a:lnTo>
                    <a:pt x="123" y="1365"/>
                  </a:lnTo>
                  <a:lnTo>
                    <a:pt x="1316" y="2534"/>
                  </a:lnTo>
                  <a:lnTo>
                    <a:pt x="1316" y="2534"/>
                  </a:lnTo>
                  <a:lnTo>
                    <a:pt x="1462" y="2656"/>
                  </a:lnTo>
                  <a:lnTo>
                    <a:pt x="1633" y="2753"/>
                  </a:lnTo>
                  <a:lnTo>
                    <a:pt x="1827" y="2802"/>
                  </a:lnTo>
                  <a:lnTo>
                    <a:pt x="1998" y="2826"/>
                  </a:lnTo>
                  <a:lnTo>
                    <a:pt x="1998" y="2826"/>
                  </a:lnTo>
                  <a:lnTo>
                    <a:pt x="2193" y="2802"/>
                  </a:lnTo>
                  <a:lnTo>
                    <a:pt x="2363" y="2753"/>
                  </a:lnTo>
                  <a:lnTo>
                    <a:pt x="2534" y="2656"/>
                  </a:lnTo>
                  <a:lnTo>
                    <a:pt x="2704" y="2534"/>
                  </a:lnTo>
                  <a:lnTo>
                    <a:pt x="2704" y="2534"/>
                  </a:lnTo>
                  <a:lnTo>
                    <a:pt x="2826" y="2388"/>
                  </a:lnTo>
                  <a:lnTo>
                    <a:pt x="2923" y="2217"/>
                  </a:lnTo>
                  <a:lnTo>
                    <a:pt x="2972" y="2047"/>
                  </a:lnTo>
                  <a:lnTo>
                    <a:pt x="2972" y="1852"/>
                  </a:lnTo>
                  <a:lnTo>
                    <a:pt x="2972" y="1657"/>
                  </a:lnTo>
                  <a:lnTo>
                    <a:pt x="2923" y="1487"/>
                  </a:lnTo>
                  <a:lnTo>
                    <a:pt x="2826" y="1316"/>
                  </a:lnTo>
                  <a:lnTo>
                    <a:pt x="2704" y="1170"/>
                  </a:lnTo>
                  <a:lnTo>
                    <a:pt x="1535" y="1"/>
                  </a:ln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4"/>
            <p:cNvSpPr/>
            <p:nvPr/>
          </p:nvSpPr>
          <p:spPr>
            <a:xfrm>
              <a:off x="6137700" y="1623900"/>
              <a:ext cx="250875" cy="255150"/>
            </a:xfrm>
            <a:custGeom>
              <a:avLst/>
              <a:gdLst/>
              <a:ahLst/>
              <a:cxnLst/>
              <a:rect l="l" t="t" r="r" b="b"/>
              <a:pathLst>
                <a:path w="10035" h="10206" fill="none" extrusionOk="0">
                  <a:moveTo>
                    <a:pt x="9718" y="2412"/>
                  </a:moveTo>
                  <a:lnTo>
                    <a:pt x="8671" y="2217"/>
                  </a:lnTo>
                  <a:lnTo>
                    <a:pt x="9694" y="1194"/>
                  </a:lnTo>
                  <a:lnTo>
                    <a:pt x="9694" y="1194"/>
                  </a:lnTo>
                  <a:lnTo>
                    <a:pt x="9767" y="1121"/>
                  </a:lnTo>
                  <a:lnTo>
                    <a:pt x="9815" y="1024"/>
                  </a:lnTo>
                  <a:lnTo>
                    <a:pt x="9840" y="951"/>
                  </a:lnTo>
                  <a:lnTo>
                    <a:pt x="9840" y="853"/>
                  </a:lnTo>
                  <a:lnTo>
                    <a:pt x="9840" y="756"/>
                  </a:lnTo>
                  <a:lnTo>
                    <a:pt x="9815" y="658"/>
                  </a:lnTo>
                  <a:lnTo>
                    <a:pt x="9767" y="585"/>
                  </a:lnTo>
                  <a:lnTo>
                    <a:pt x="9694" y="512"/>
                  </a:lnTo>
                  <a:lnTo>
                    <a:pt x="9694" y="512"/>
                  </a:lnTo>
                  <a:lnTo>
                    <a:pt x="9621" y="439"/>
                  </a:lnTo>
                  <a:lnTo>
                    <a:pt x="9548" y="391"/>
                  </a:lnTo>
                  <a:lnTo>
                    <a:pt x="9450" y="366"/>
                  </a:lnTo>
                  <a:lnTo>
                    <a:pt x="9353" y="366"/>
                  </a:lnTo>
                  <a:lnTo>
                    <a:pt x="9255" y="366"/>
                  </a:lnTo>
                  <a:lnTo>
                    <a:pt x="9182" y="391"/>
                  </a:lnTo>
                  <a:lnTo>
                    <a:pt x="9085" y="439"/>
                  </a:lnTo>
                  <a:lnTo>
                    <a:pt x="9012" y="512"/>
                  </a:lnTo>
                  <a:lnTo>
                    <a:pt x="7867" y="1657"/>
                  </a:lnTo>
                  <a:lnTo>
                    <a:pt x="7867" y="1657"/>
                  </a:lnTo>
                  <a:lnTo>
                    <a:pt x="7818" y="1487"/>
                  </a:lnTo>
                  <a:lnTo>
                    <a:pt x="7599" y="317"/>
                  </a:lnTo>
                  <a:lnTo>
                    <a:pt x="7599" y="317"/>
                  </a:lnTo>
                  <a:lnTo>
                    <a:pt x="7575" y="196"/>
                  </a:lnTo>
                  <a:lnTo>
                    <a:pt x="7526" y="98"/>
                  </a:lnTo>
                  <a:lnTo>
                    <a:pt x="7477" y="50"/>
                  </a:lnTo>
                  <a:lnTo>
                    <a:pt x="7404" y="1"/>
                  </a:lnTo>
                  <a:lnTo>
                    <a:pt x="7331" y="1"/>
                  </a:lnTo>
                  <a:lnTo>
                    <a:pt x="7234" y="25"/>
                  </a:lnTo>
                  <a:lnTo>
                    <a:pt x="7161" y="74"/>
                  </a:lnTo>
                  <a:lnTo>
                    <a:pt x="7063" y="147"/>
                  </a:lnTo>
                  <a:lnTo>
                    <a:pt x="5432" y="1754"/>
                  </a:lnTo>
                  <a:lnTo>
                    <a:pt x="5432" y="1754"/>
                  </a:lnTo>
                  <a:lnTo>
                    <a:pt x="5358" y="1852"/>
                  </a:lnTo>
                  <a:lnTo>
                    <a:pt x="5285" y="1974"/>
                  </a:lnTo>
                  <a:lnTo>
                    <a:pt x="5212" y="2120"/>
                  </a:lnTo>
                  <a:lnTo>
                    <a:pt x="5164" y="2242"/>
                  </a:lnTo>
                  <a:lnTo>
                    <a:pt x="5139" y="2388"/>
                  </a:lnTo>
                  <a:lnTo>
                    <a:pt x="5115" y="2534"/>
                  </a:lnTo>
                  <a:lnTo>
                    <a:pt x="5115" y="2680"/>
                  </a:lnTo>
                  <a:lnTo>
                    <a:pt x="5115" y="2802"/>
                  </a:lnTo>
                  <a:lnTo>
                    <a:pt x="5334" y="3971"/>
                  </a:lnTo>
                  <a:lnTo>
                    <a:pt x="5334" y="3971"/>
                  </a:lnTo>
                  <a:lnTo>
                    <a:pt x="5383" y="4141"/>
                  </a:lnTo>
                  <a:lnTo>
                    <a:pt x="147" y="9378"/>
                  </a:lnTo>
                  <a:lnTo>
                    <a:pt x="147" y="9378"/>
                  </a:lnTo>
                  <a:lnTo>
                    <a:pt x="73" y="9451"/>
                  </a:lnTo>
                  <a:lnTo>
                    <a:pt x="25" y="9548"/>
                  </a:lnTo>
                  <a:lnTo>
                    <a:pt x="0" y="9645"/>
                  </a:lnTo>
                  <a:lnTo>
                    <a:pt x="0" y="9718"/>
                  </a:lnTo>
                  <a:lnTo>
                    <a:pt x="0" y="9816"/>
                  </a:lnTo>
                  <a:lnTo>
                    <a:pt x="25" y="9913"/>
                  </a:lnTo>
                  <a:lnTo>
                    <a:pt x="73" y="9986"/>
                  </a:lnTo>
                  <a:lnTo>
                    <a:pt x="147" y="10059"/>
                  </a:lnTo>
                  <a:lnTo>
                    <a:pt x="147" y="10059"/>
                  </a:lnTo>
                  <a:lnTo>
                    <a:pt x="220" y="10133"/>
                  </a:lnTo>
                  <a:lnTo>
                    <a:pt x="293" y="10181"/>
                  </a:lnTo>
                  <a:lnTo>
                    <a:pt x="390" y="10206"/>
                  </a:lnTo>
                  <a:lnTo>
                    <a:pt x="488" y="10206"/>
                  </a:lnTo>
                  <a:lnTo>
                    <a:pt x="488" y="10206"/>
                  </a:lnTo>
                  <a:lnTo>
                    <a:pt x="585" y="10206"/>
                  </a:lnTo>
                  <a:lnTo>
                    <a:pt x="658" y="10181"/>
                  </a:lnTo>
                  <a:lnTo>
                    <a:pt x="755" y="10133"/>
                  </a:lnTo>
                  <a:lnTo>
                    <a:pt x="828" y="10059"/>
                  </a:lnTo>
                  <a:lnTo>
                    <a:pt x="6187" y="4726"/>
                  </a:lnTo>
                  <a:lnTo>
                    <a:pt x="7234" y="4896"/>
                  </a:lnTo>
                  <a:lnTo>
                    <a:pt x="7234" y="4896"/>
                  </a:lnTo>
                  <a:lnTo>
                    <a:pt x="7356" y="4921"/>
                  </a:lnTo>
                  <a:lnTo>
                    <a:pt x="7502" y="4921"/>
                  </a:lnTo>
                  <a:lnTo>
                    <a:pt x="7624" y="4896"/>
                  </a:lnTo>
                  <a:lnTo>
                    <a:pt x="7770" y="4848"/>
                  </a:lnTo>
                  <a:lnTo>
                    <a:pt x="7916" y="4799"/>
                  </a:lnTo>
                  <a:lnTo>
                    <a:pt x="8038" y="4750"/>
                  </a:lnTo>
                  <a:lnTo>
                    <a:pt x="8159" y="4677"/>
                  </a:lnTo>
                  <a:lnTo>
                    <a:pt x="8257" y="4580"/>
                  </a:lnTo>
                  <a:lnTo>
                    <a:pt x="9889" y="2948"/>
                  </a:lnTo>
                  <a:lnTo>
                    <a:pt x="9889" y="2948"/>
                  </a:lnTo>
                  <a:lnTo>
                    <a:pt x="9962" y="2875"/>
                  </a:lnTo>
                  <a:lnTo>
                    <a:pt x="10010" y="2777"/>
                  </a:lnTo>
                  <a:lnTo>
                    <a:pt x="10035" y="2704"/>
                  </a:lnTo>
                  <a:lnTo>
                    <a:pt x="10010" y="2607"/>
                  </a:lnTo>
                  <a:lnTo>
                    <a:pt x="9986" y="2558"/>
                  </a:lnTo>
                  <a:lnTo>
                    <a:pt x="9913" y="2485"/>
                  </a:lnTo>
                  <a:lnTo>
                    <a:pt x="9815" y="2436"/>
                  </a:lnTo>
                  <a:lnTo>
                    <a:pt x="9718" y="2412"/>
                  </a:lnTo>
                  <a:lnTo>
                    <a:pt x="9718" y="2412"/>
                  </a:lnTo>
                  <a:close/>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 name="Google Shape;88;p4"/>
          <p:cNvSpPr/>
          <p:nvPr/>
        </p:nvSpPr>
        <p:spPr>
          <a:xfrm>
            <a:off x="7349050" y="1316724"/>
            <a:ext cx="479648" cy="479648"/>
          </a:xfrm>
          <a:custGeom>
            <a:avLst/>
            <a:gdLst/>
            <a:ahLst/>
            <a:cxnLst/>
            <a:rect l="l" t="t" r="r" b="b"/>
            <a:pathLst>
              <a:path w="16027" h="16027" fill="none" extrusionOk="0">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4"/>
          <p:cNvSpPr txBox="1">
            <a:spLocks noGrp="1"/>
          </p:cNvSpPr>
          <p:nvPr>
            <p:ph type="sldNum" idx="12"/>
          </p:nvPr>
        </p:nvSpPr>
        <p:spPr>
          <a:xfrm>
            <a:off x="4312650" y="4624800"/>
            <a:ext cx="518700" cy="518700"/>
          </a:xfrm>
          <a:prstGeom prst="rect">
            <a:avLst/>
          </a:prstGeom>
        </p:spPr>
        <p:txBody>
          <a:bodyPr spcFirstLastPara="1" wrap="square" lIns="91425" tIns="91425" rIns="91425" bIns="91425" anchor="ctr" anchorCtr="0">
            <a:noAutofit/>
          </a:bodyPr>
          <a:lstStyle>
            <a:lvl1pPr lvl="0" algn="ctr" rtl="0">
              <a:buNone/>
              <a:defRPr sz="1000">
                <a:solidFill>
                  <a:srgbClr val="7198A9"/>
                </a:solidFill>
                <a:latin typeface="Arvo"/>
                <a:ea typeface="Arvo"/>
                <a:cs typeface="Arvo"/>
                <a:sym typeface="Arvo"/>
              </a:defRPr>
            </a:lvl1pPr>
            <a:lvl2pPr lvl="1" algn="ctr" rtl="0">
              <a:buNone/>
              <a:defRPr sz="1000">
                <a:solidFill>
                  <a:srgbClr val="7198A9"/>
                </a:solidFill>
                <a:latin typeface="Arvo"/>
                <a:ea typeface="Arvo"/>
                <a:cs typeface="Arvo"/>
                <a:sym typeface="Arvo"/>
              </a:defRPr>
            </a:lvl2pPr>
            <a:lvl3pPr lvl="2" algn="ctr" rtl="0">
              <a:buNone/>
              <a:defRPr sz="1000">
                <a:solidFill>
                  <a:srgbClr val="7198A9"/>
                </a:solidFill>
                <a:latin typeface="Arvo"/>
                <a:ea typeface="Arvo"/>
                <a:cs typeface="Arvo"/>
                <a:sym typeface="Arvo"/>
              </a:defRPr>
            </a:lvl3pPr>
            <a:lvl4pPr lvl="3" algn="ctr" rtl="0">
              <a:buNone/>
              <a:defRPr sz="1000">
                <a:solidFill>
                  <a:srgbClr val="7198A9"/>
                </a:solidFill>
                <a:latin typeface="Arvo"/>
                <a:ea typeface="Arvo"/>
                <a:cs typeface="Arvo"/>
                <a:sym typeface="Arvo"/>
              </a:defRPr>
            </a:lvl4pPr>
            <a:lvl5pPr lvl="4" algn="ctr" rtl="0">
              <a:buNone/>
              <a:defRPr sz="1000">
                <a:solidFill>
                  <a:srgbClr val="7198A9"/>
                </a:solidFill>
                <a:latin typeface="Arvo"/>
                <a:ea typeface="Arvo"/>
                <a:cs typeface="Arvo"/>
                <a:sym typeface="Arvo"/>
              </a:defRPr>
            </a:lvl5pPr>
            <a:lvl6pPr lvl="5" algn="ctr" rtl="0">
              <a:buNone/>
              <a:defRPr sz="1000">
                <a:solidFill>
                  <a:srgbClr val="7198A9"/>
                </a:solidFill>
                <a:latin typeface="Arvo"/>
                <a:ea typeface="Arvo"/>
                <a:cs typeface="Arvo"/>
                <a:sym typeface="Arvo"/>
              </a:defRPr>
            </a:lvl6pPr>
            <a:lvl7pPr lvl="6" algn="ctr" rtl="0">
              <a:buNone/>
              <a:defRPr sz="1000">
                <a:solidFill>
                  <a:srgbClr val="7198A9"/>
                </a:solidFill>
                <a:latin typeface="Arvo"/>
                <a:ea typeface="Arvo"/>
                <a:cs typeface="Arvo"/>
                <a:sym typeface="Arvo"/>
              </a:defRPr>
            </a:lvl7pPr>
            <a:lvl8pPr lvl="7" algn="ctr" rtl="0">
              <a:buNone/>
              <a:defRPr sz="1000">
                <a:solidFill>
                  <a:srgbClr val="7198A9"/>
                </a:solidFill>
                <a:latin typeface="Arvo"/>
                <a:ea typeface="Arvo"/>
                <a:cs typeface="Arvo"/>
                <a:sym typeface="Arvo"/>
              </a:defRPr>
            </a:lvl8pPr>
            <a:lvl9pPr lvl="8" algn="ctr" rtl="0">
              <a:buNone/>
              <a:defRPr sz="1000">
                <a:solidFill>
                  <a:srgbClr val="7198A9"/>
                </a:solidFill>
                <a:latin typeface="Arvo"/>
                <a:ea typeface="Arvo"/>
                <a:cs typeface="Arvo"/>
                <a:sym typeface="Arvo"/>
              </a:defRPr>
            </a:lvl9pPr>
          </a:lstStyle>
          <a:p>
            <a:pPr marL="0" lvl="0" indent="0" algn="ct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508284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Yellow">
  <p:cSld name="Blank Yellow">
    <p:spTree>
      <p:nvGrpSpPr>
        <p:cNvPr id="1" name="Shape 329"/>
        <p:cNvGrpSpPr/>
        <p:nvPr/>
      </p:nvGrpSpPr>
      <p:grpSpPr>
        <a:xfrm>
          <a:off x="0" y="0"/>
          <a:ext cx="0" cy="0"/>
          <a:chOff x="0" y="0"/>
          <a:chExt cx="0" cy="0"/>
        </a:xfrm>
      </p:grpSpPr>
      <p:sp>
        <p:nvSpPr>
          <p:cNvPr id="330" name="Google Shape;330;p13"/>
          <p:cNvSpPr/>
          <p:nvPr/>
        </p:nvSpPr>
        <p:spPr>
          <a:xfrm>
            <a:off x="407150" y="407075"/>
            <a:ext cx="8329800" cy="43293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13"/>
          <p:cNvSpPr/>
          <p:nvPr/>
        </p:nvSpPr>
        <p:spPr>
          <a:xfrm>
            <a:off x="-117275" y="847257"/>
            <a:ext cx="605400" cy="605400"/>
          </a:xfrm>
          <a:prstGeom prst="ellipse">
            <a:avLst/>
          </a:prstGeom>
          <a:solidFill>
            <a:srgbClr val="02B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13"/>
          <p:cNvSpPr/>
          <p:nvPr/>
        </p:nvSpPr>
        <p:spPr>
          <a:xfrm>
            <a:off x="217850" y="171250"/>
            <a:ext cx="1054200" cy="1054200"/>
          </a:xfrm>
          <a:prstGeom prst="ellipse">
            <a:avLst/>
          </a:prstGeom>
          <a:solidFill>
            <a:srgbClr val="FC4540">
              <a:alpha val="78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13"/>
          <p:cNvSpPr/>
          <p:nvPr/>
        </p:nvSpPr>
        <p:spPr>
          <a:xfrm>
            <a:off x="1156976" y="-137274"/>
            <a:ext cx="398700" cy="398700"/>
          </a:xfrm>
          <a:prstGeom prst="ellipse">
            <a:avLst/>
          </a:prstGeom>
          <a:solidFill>
            <a:srgbClr val="FF9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13"/>
          <p:cNvSpPr/>
          <p:nvPr/>
        </p:nvSpPr>
        <p:spPr>
          <a:xfrm>
            <a:off x="1397225" y="337514"/>
            <a:ext cx="136800" cy="136800"/>
          </a:xfrm>
          <a:prstGeom prst="ellipse">
            <a:avLst/>
          </a:prstGeom>
          <a:solidFill>
            <a:srgbClr val="02B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13"/>
          <p:cNvSpPr/>
          <p:nvPr/>
        </p:nvSpPr>
        <p:spPr>
          <a:xfrm>
            <a:off x="488128" y="1334485"/>
            <a:ext cx="213000" cy="213000"/>
          </a:xfrm>
          <a:prstGeom prst="ellipse">
            <a:avLst/>
          </a:prstGeom>
          <a:solidFill>
            <a:srgbClr val="FC40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13"/>
          <p:cNvSpPr/>
          <p:nvPr/>
        </p:nvSpPr>
        <p:spPr>
          <a:xfrm>
            <a:off x="7847950" y="4168079"/>
            <a:ext cx="1097700" cy="1097700"/>
          </a:xfrm>
          <a:prstGeom prst="ellipse">
            <a:avLst/>
          </a:prstGeom>
          <a:solidFill>
            <a:srgbClr val="02B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13"/>
          <p:cNvSpPr/>
          <p:nvPr/>
        </p:nvSpPr>
        <p:spPr>
          <a:xfrm>
            <a:off x="8507494" y="2981146"/>
            <a:ext cx="774600" cy="774600"/>
          </a:xfrm>
          <a:prstGeom prst="ellipse">
            <a:avLst/>
          </a:prstGeom>
          <a:solidFill>
            <a:srgbClr val="FC40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13"/>
          <p:cNvSpPr/>
          <p:nvPr/>
        </p:nvSpPr>
        <p:spPr>
          <a:xfrm>
            <a:off x="8094101" y="3973940"/>
            <a:ext cx="413400" cy="413400"/>
          </a:xfrm>
          <a:prstGeom prst="ellipse">
            <a:avLst/>
          </a:prstGeom>
          <a:solidFill>
            <a:srgbClr val="FC4540">
              <a:alpha val="78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13"/>
          <p:cNvSpPr/>
          <p:nvPr/>
        </p:nvSpPr>
        <p:spPr>
          <a:xfrm>
            <a:off x="8622049" y="3872635"/>
            <a:ext cx="213000" cy="213000"/>
          </a:xfrm>
          <a:prstGeom prst="ellipse">
            <a:avLst/>
          </a:prstGeom>
          <a:solidFill>
            <a:srgbClr val="FF9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13"/>
          <p:cNvSpPr/>
          <p:nvPr/>
        </p:nvSpPr>
        <p:spPr>
          <a:xfrm>
            <a:off x="7550022" y="4801658"/>
            <a:ext cx="213000" cy="213000"/>
          </a:xfrm>
          <a:prstGeom prst="ellipse">
            <a:avLst/>
          </a:prstGeom>
          <a:solidFill>
            <a:srgbClr val="FFB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13"/>
          <p:cNvSpPr/>
          <p:nvPr/>
        </p:nvSpPr>
        <p:spPr>
          <a:xfrm>
            <a:off x="7325661" y="4674667"/>
            <a:ext cx="93900" cy="93900"/>
          </a:xfrm>
          <a:prstGeom prst="ellipse">
            <a:avLst/>
          </a:prstGeom>
          <a:solidFill>
            <a:srgbClr val="02B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13"/>
          <p:cNvSpPr/>
          <p:nvPr/>
        </p:nvSpPr>
        <p:spPr>
          <a:xfrm>
            <a:off x="258289" y="1577100"/>
            <a:ext cx="93900" cy="93900"/>
          </a:xfrm>
          <a:prstGeom prst="ellipse">
            <a:avLst/>
          </a:prstGeom>
          <a:solidFill>
            <a:srgbClr val="FFB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13"/>
          <p:cNvSpPr/>
          <p:nvPr/>
        </p:nvSpPr>
        <p:spPr>
          <a:xfrm>
            <a:off x="8726411" y="3200065"/>
            <a:ext cx="336767" cy="336767"/>
          </a:xfrm>
          <a:custGeom>
            <a:avLst/>
            <a:gdLst/>
            <a:ahLst/>
            <a:cxnLst/>
            <a:rect l="l" t="t" r="r" b="b"/>
            <a:pathLst>
              <a:path w="16027" h="16027" fill="none" extrusionOk="0">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w="12175" cap="rnd" cmpd="sng">
            <a:solidFill>
              <a:srgbClr val="FFB6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4" name="Google Shape;344;p13"/>
          <p:cNvGrpSpPr/>
          <p:nvPr/>
        </p:nvGrpSpPr>
        <p:grpSpPr>
          <a:xfrm>
            <a:off x="8142375" y="4477573"/>
            <a:ext cx="508851" cy="478711"/>
            <a:chOff x="5972700" y="2330200"/>
            <a:chExt cx="411625" cy="387275"/>
          </a:xfrm>
        </p:grpSpPr>
        <p:sp>
          <p:nvSpPr>
            <p:cNvPr id="345" name="Google Shape;345;p13"/>
            <p:cNvSpPr/>
            <p:nvPr/>
          </p:nvSpPr>
          <p:spPr>
            <a:xfrm>
              <a:off x="5972700" y="2476950"/>
              <a:ext cx="98050" cy="219825"/>
            </a:xfrm>
            <a:custGeom>
              <a:avLst/>
              <a:gdLst/>
              <a:ahLst/>
              <a:cxnLst/>
              <a:rect l="l" t="t" r="r" b="b"/>
              <a:pathLst>
                <a:path w="3922" h="8793" fill="none" extrusionOk="0">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13"/>
            <p:cNvSpPr/>
            <p:nvPr/>
          </p:nvSpPr>
          <p:spPr>
            <a:xfrm>
              <a:off x="6078025" y="2330200"/>
              <a:ext cx="306300" cy="387275"/>
            </a:xfrm>
            <a:custGeom>
              <a:avLst/>
              <a:gdLst/>
              <a:ahLst/>
              <a:cxnLst/>
              <a:rect l="l" t="t" r="r" b="b"/>
              <a:pathLst>
                <a:path w="12252" h="15491" fill="none" extrusionOk="0">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7" name="Google Shape;347;p13"/>
          <p:cNvGrpSpPr/>
          <p:nvPr/>
        </p:nvGrpSpPr>
        <p:grpSpPr>
          <a:xfrm>
            <a:off x="545621" y="382390"/>
            <a:ext cx="398658" cy="631920"/>
            <a:chOff x="6718575" y="2318625"/>
            <a:chExt cx="256950" cy="407375"/>
          </a:xfrm>
        </p:grpSpPr>
        <p:sp>
          <p:nvSpPr>
            <p:cNvPr id="348" name="Google Shape;348;p13"/>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13"/>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13"/>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13"/>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13"/>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13"/>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13"/>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13"/>
            <p:cNvSpPr/>
            <p:nvPr/>
          </p:nvSpPr>
          <p:spPr>
            <a:xfrm>
              <a:off x="6795900" y="2628550"/>
              <a:ext cx="102300" cy="25"/>
            </a:xfrm>
            <a:custGeom>
              <a:avLst/>
              <a:gdLst/>
              <a:ahLst/>
              <a:cxnLst/>
              <a:rect l="l" t="t" r="r" b="b"/>
              <a:pathLst>
                <a:path w="4092" h="1" fill="none" extrusionOk="0">
                  <a:moveTo>
                    <a:pt x="0" y="1"/>
                  </a:moveTo>
                  <a:lnTo>
                    <a:pt x="4092"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6" name="Google Shape;356;p13"/>
          <p:cNvSpPr txBox="1">
            <a:spLocks noGrp="1"/>
          </p:cNvSpPr>
          <p:nvPr>
            <p:ph type="sldNum" idx="12"/>
          </p:nvPr>
        </p:nvSpPr>
        <p:spPr>
          <a:xfrm>
            <a:off x="8117984" y="418063"/>
            <a:ext cx="548700" cy="393600"/>
          </a:xfrm>
          <a:prstGeom prst="rect">
            <a:avLst/>
          </a:prstGeom>
        </p:spPr>
        <p:txBody>
          <a:bodyPr spcFirstLastPara="1" wrap="square" lIns="91425" tIns="91425" rIns="91425" bIns="91425" anchor="ctr" anchorCtr="0">
            <a:noAutofit/>
          </a:bodyPr>
          <a:lstStyle>
            <a:lvl1pPr lvl="0">
              <a:buNone/>
              <a:defRPr>
                <a:solidFill>
                  <a:srgbClr val="FFFFFF"/>
                </a:solidFill>
              </a:defRPr>
            </a:lvl1pPr>
            <a:lvl2pPr lvl="1">
              <a:buNone/>
              <a:defRPr>
                <a:solidFill>
                  <a:srgbClr val="FFFFFF"/>
                </a:solidFill>
              </a:defRPr>
            </a:lvl2pPr>
            <a:lvl3pPr lvl="2">
              <a:buNone/>
              <a:defRPr>
                <a:solidFill>
                  <a:srgbClr val="FFFFFF"/>
                </a:solidFill>
              </a:defRPr>
            </a:lvl3pPr>
            <a:lvl4pPr lvl="3">
              <a:buNone/>
              <a:defRPr>
                <a:solidFill>
                  <a:srgbClr val="FFFFFF"/>
                </a:solidFill>
              </a:defRPr>
            </a:lvl4pPr>
            <a:lvl5pPr lvl="4">
              <a:buNone/>
              <a:defRPr>
                <a:solidFill>
                  <a:srgbClr val="FFFFFF"/>
                </a:solidFill>
              </a:defRPr>
            </a:lvl5pPr>
            <a:lvl6pPr lvl="5">
              <a:buNone/>
              <a:defRPr>
                <a:solidFill>
                  <a:srgbClr val="FFFFFF"/>
                </a:solidFill>
              </a:defRPr>
            </a:lvl6pPr>
            <a:lvl7pPr lvl="6">
              <a:buNone/>
              <a:defRPr>
                <a:solidFill>
                  <a:srgbClr val="FFFFFF"/>
                </a:solidFill>
              </a:defRPr>
            </a:lvl7pPr>
            <a:lvl8pPr lvl="7">
              <a:buNone/>
              <a:defRPr>
                <a:solidFill>
                  <a:srgbClr val="FFFFFF"/>
                </a:solidFill>
              </a:defRPr>
            </a:lvl8pPr>
            <a:lvl9pPr lvl="8">
              <a:buNone/>
              <a:defRPr>
                <a:solidFill>
                  <a:srgbClr val="FFFFFF"/>
                </a:solidFill>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9969466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9/8/2022</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440491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treamline">
    <p:bg>
      <p:bgPr>
        <a:pattFill prst="pct30">
          <a:fgClr>
            <a:schemeClr val="lt2"/>
          </a:fgClr>
          <a:bgClr>
            <a:schemeClr val="bg1"/>
          </a:bgClr>
        </a:patt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rtl="0">
              <a:spcBef>
                <a:spcPts val="0"/>
              </a:spcBef>
              <a:spcAft>
                <a:spcPts val="0"/>
              </a:spcAft>
              <a:buSzPts val="2800"/>
              <a:buFont typeface="Raleway"/>
              <a:buNone/>
              <a:defRPr sz="2800" b="1">
                <a:latin typeface="Raleway"/>
                <a:ea typeface="Raleway"/>
                <a:cs typeface="Raleway"/>
                <a:sym typeface="Raleway"/>
              </a:defRPr>
            </a:lvl1pPr>
            <a:lvl2pPr lvl="1" rtl="0">
              <a:spcBef>
                <a:spcPts val="0"/>
              </a:spcBef>
              <a:spcAft>
                <a:spcPts val="0"/>
              </a:spcAft>
              <a:buSzPts val="2800"/>
              <a:buFont typeface="Raleway"/>
              <a:buNone/>
              <a:defRPr sz="2800" b="1">
                <a:latin typeface="Raleway"/>
                <a:ea typeface="Raleway"/>
                <a:cs typeface="Raleway"/>
                <a:sym typeface="Raleway"/>
              </a:defRPr>
            </a:lvl2pPr>
            <a:lvl3pPr lvl="2" rtl="0">
              <a:spcBef>
                <a:spcPts val="0"/>
              </a:spcBef>
              <a:spcAft>
                <a:spcPts val="0"/>
              </a:spcAft>
              <a:buSzPts val="2800"/>
              <a:buFont typeface="Raleway"/>
              <a:buNone/>
              <a:defRPr sz="2800" b="1">
                <a:latin typeface="Raleway"/>
                <a:ea typeface="Raleway"/>
                <a:cs typeface="Raleway"/>
                <a:sym typeface="Raleway"/>
              </a:defRPr>
            </a:lvl3pPr>
            <a:lvl4pPr lvl="3" rtl="0">
              <a:spcBef>
                <a:spcPts val="0"/>
              </a:spcBef>
              <a:spcAft>
                <a:spcPts val="0"/>
              </a:spcAft>
              <a:buSzPts val="2800"/>
              <a:buFont typeface="Raleway"/>
              <a:buNone/>
              <a:defRPr sz="2800" b="1">
                <a:latin typeface="Raleway"/>
                <a:ea typeface="Raleway"/>
                <a:cs typeface="Raleway"/>
                <a:sym typeface="Raleway"/>
              </a:defRPr>
            </a:lvl4pPr>
            <a:lvl5pPr lvl="4" rtl="0">
              <a:spcBef>
                <a:spcPts val="0"/>
              </a:spcBef>
              <a:spcAft>
                <a:spcPts val="0"/>
              </a:spcAft>
              <a:buSzPts val="2800"/>
              <a:buFont typeface="Raleway"/>
              <a:buNone/>
              <a:defRPr sz="2800" b="1">
                <a:latin typeface="Raleway"/>
                <a:ea typeface="Raleway"/>
                <a:cs typeface="Raleway"/>
                <a:sym typeface="Raleway"/>
              </a:defRPr>
            </a:lvl5pPr>
            <a:lvl6pPr lvl="5" rtl="0">
              <a:spcBef>
                <a:spcPts val="0"/>
              </a:spcBef>
              <a:spcAft>
                <a:spcPts val="0"/>
              </a:spcAft>
              <a:buSzPts val="2800"/>
              <a:buFont typeface="Raleway"/>
              <a:buNone/>
              <a:defRPr sz="2800" b="1">
                <a:latin typeface="Raleway"/>
                <a:ea typeface="Raleway"/>
                <a:cs typeface="Raleway"/>
                <a:sym typeface="Raleway"/>
              </a:defRPr>
            </a:lvl6pPr>
            <a:lvl7pPr lvl="6" rtl="0">
              <a:spcBef>
                <a:spcPts val="0"/>
              </a:spcBef>
              <a:spcAft>
                <a:spcPts val="0"/>
              </a:spcAft>
              <a:buSzPts val="2800"/>
              <a:buFont typeface="Raleway"/>
              <a:buNone/>
              <a:defRPr sz="2800" b="1">
                <a:latin typeface="Raleway"/>
                <a:ea typeface="Raleway"/>
                <a:cs typeface="Raleway"/>
                <a:sym typeface="Raleway"/>
              </a:defRPr>
            </a:lvl7pPr>
            <a:lvl8pPr lvl="7" rtl="0">
              <a:spcBef>
                <a:spcPts val="0"/>
              </a:spcBef>
              <a:spcAft>
                <a:spcPts val="0"/>
              </a:spcAft>
              <a:buSzPts val="2800"/>
              <a:buFont typeface="Raleway"/>
              <a:buNone/>
              <a:defRPr sz="2800" b="1">
                <a:latin typeface="Raleway"/>
                <a:ea typeface="Raleway"/>
                <a:cs typeface="Raleway"/>
                <a:sym typeface="Raleway"/>
              </a:defRPr>
            </a:lvl8pPr>
            <a:lvl9pPr lvl="8" rtl="0">
              <a:spcBef>
                <a:spcPts val="0"/>
              </a:spcBef>
              <a:spcAft>
                <a:spcPts val="0"/>
              </a:spcAft>
              <a:buSzPts val="2800"/>
              <a:buFont typeface="Raleway"/>
              <a:buNone/>
              <a:defRPr sz="2800" b="1">
                <a:latin typeface="Raleway"/>
                <a:ea typeface="Raleway"/>
                <a:cs typeface="Raleway"/>
                <a:sym typeface="Raleway"/>
              </a:defRPr>
            </a:lvl9pPr>
          </a:lstStyle>
          <a:p>
            <a:endParaRPr dirty="0"/>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11150" rtl="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marL="914400" lvl="1" indent="-29845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marL="1371600" lvl="2" indent="-29845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marL="1828800" lvl="3" indent="-29845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marL="2286000" lvl="4" indent="-29845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marL="2743200" lvl="5" indent="-29845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marL="3200400" lvl="6" indent="-29845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marL="3657600" lvl="7" indent="-29845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marL="4114800" lvl="8" indent="-298450" rtl="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a:endParaRPr dirty="0"/>
          </a:p>
        </p:txBody>
      </p:sp>
      <p:sp>
        <p:nvSpPr>
          <p:cNvPr id="8" name="Google Shape;8;p1"/>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accent1"/>
                </a:solidFill>
                <a:latin typeface="Lato"/>
                <a:ea typeface="Lato"/>
                <a:cs typeface="Lato"/>
                <a:sym typeface="Lato"/>
              </a:defRPr>
            </a:lvl1pPr>
            <a:lvl2pPr lvl="1" algn="r" rtl="0">
              <a:buNone/>
              <a:defRPr sz="1000">
                <a:solidFill>
                  <a:schemeClr val="accent1"/>
                </a:solidFill>
                <a:latin typeface="Lato"/>
                <a:ea typeface="Lato"/>
                <a:cs typeface="Lato"/>
                <a:sym typeface="Lato"/>
              </a:defRPr>
            </a:lvl2pPr>
            <a:lvl3pPr lvl="2" algn="r" rtl="0">
              <a:buNone/>
              <a:defRPr sz="1000">
                <a:solidFill>
                  <a:schemeClr val="accent1"/>
                </a:solidFill>
                <a:latin typeface="Lato"/>
                <a:ea typeface="Lato"/>
                <a:cs typeface="Lato"/>
                <a:sym typeface="Lato"/>
              </a:defRPr>
            </a:lvl3pPr>
            <a:lvl4pPr lvl="3" algn="r" rtl="0">
              <a:buNone/>
              <a:defRPr sz="1000">
                <a:solidFill>
                  <a:schemeClr val="accent1"/>
                </a:solidFill>
                <a:latin typeface="Lato"/>
                <a:ea typeface="Lato"/>
                <a:cs typeface="Lato"/>
                <a:sym typeface="Lato"/>
              </a:defRPr>
            </a:lvl4pPr>
            <a:lvl5pPr lvl="4" algn="r" rtl="0">
              <a:buNone/>
              <a:defRPr sz="1000">
                <a:solidFill>
                  <a:schemeClr val="accent1"/>
                </a:solidFill>
                <a:latin typeface="Lato"/>
                <a:ea typeface="Lato"/>
                <a:cs typeface="Lato"/>
                <a:sym typeface="Lato"/>
              </a:defRPr>
            </a:lvl5pPr>
            <a:lvl6pPr lvl="5" algn="r" rtl="0">
              <a:buNone/>
              <a:defRPr sz="1000">
                <a:solidFill>
                  <a:schemeClr val="accent1"/>
                </a:solidFill>
                <a:latin typeface="Lato"/>
                <a:ea typeface="Lato"/>
                <a:cs typeface="Lato"/>
                <a:sym typeface="Lato"/>
              </a:defRPr>
            </a:lvl6pPr>
            <a:lvl7pPr lvl="6" algn="r" rtl="0">
              <a:buNone/>
              <a:defRPr sz="1000">
                <a:solidFill>
                  <a:schemeClr val="accent1"/>
                </a:solidFill>
                <a:latin typeface="Lato"/>
                <a:ea typeface="Lato"/>
                <a:cs typeface="Lato"/>
                <a:sym typeface="Lato"/>
              </a:defRPr>
            </a:lvl7pPr>
            <a:lvl8pPr lvl="7" algn="r" rtl="0">
              <a:buNone/>
              <a:defRPr sz="1000">
                <a:solidFill>
                  <a:schemeClr val="accent1"/>
                </a:solidFill>
                <a:latin typeface="Lato"/>
                <a:ea typeface="Lato"/>
                <a:cs typeface="Lato"/>
                <a:sym typeface="Lato"/>
              </a:defRPr>
            </a:lvl8pPr>
            <a:lvl9pPr lvl="8" algn="r" rtl="0">
              <a:buNone/>
              <a:defRPr sz="1000">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pic>
        <p:nvPicPr>
          <p:cNvPr id="3" name="Picture 2">
            <a:extLst>
              <a:ext uri="{FF2B5EF4-FFF2-40B4-BE49-F238E27FC236}">
                <a16:creationId xmlns:a16="http://schemas.microsoft.com/office/drawing/2014/main" id="{4CB72EB6-0ECE-47E9-891D-7FA32317D6FD}"/>
              </a:ext>
            </a:extLst>
          </p:cNvPr>
          <p:cNvPicPr>
            <a:picLocks noChangeAspect="1"/>
          </p:cNvPicPr>
          <p:nvPr userDrawn="1"/>
        </p:nvPicPr>
        <p:blipFill>
          <a:blip r:embed="rId13"/>
          <a:stretch>
            <a:fillRect/>
          </a:stretch>
        </p:blipFill>
        <p:spPr>
          <a:xfrm>
            <a:off x="7809650" y="52133"/>
            <a:ext cx="1119840" cy="302404"/>
          </a:xfrm>
          <a:prstGeom prst="rect">
            <a:avLst/>
          </a:prstGeom>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2" r:id="rId3"/>
    <p:sldLayoutId id="2147483655" r:id="rId4"/>
    <p:sldLayoutId id="2147483656" r:id="rId5"/>
    <p:sldLayoutId id="2147483657" r:id="rId6"/>
    <p:sldLayoutId id="2147483661" r:id="rId7"/>
    <p:sldLayoutId id="2147483662" r:id="rId8"/>
    <p:sldLayoutId id="2147483663" r:id="rId9"/>
    <p:sldLayoutId id="2147483664" r:id="rId10"/>
    <p:sldLayoutId id="2147483665"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jp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jp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jp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jp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3.jp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10.xml"/><Relationship Id="rId4" Type="http://schemas.openxmlformats.org/officeDocument/2006/relationships/image" Target="../media/image1.pn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3" Type="http://schemas.openxmlformats.org/officeDocument/2006/relationships/hyperlink" Target="https://vi.wikipedia.org/w/index.php?title=B%C3%AD_th%C6%B0&amp;action=edit&amp;redlink=1" TargetMode="External"/><Relationship Id="rId2" Type="http://schemas.openxmlformats.org/officeDocument/2006/relationships/notesSlide" Target="../notesSlides/notesSlide9.xml"/><Relationship Id="rId1" Type="http://schemas.openxmlformats.org/officeDocument/2006/relationships/slideLayout" Target="../slideLayouts/slideLayout10.xml"/><Relationship Id="rId6" Type="http://schemas.openxmlformats.org/officeDocument/2006/relationships/image" Target="../media/image1.png"/><Relationship Id="rId5" Type="http://schemas.openxmlformats.org/officeDocument/2006/relationships/image" Target="../media/image15.png"/><Relationship Id="rId4" Type="http://schemas.openxmlformats.org/officeDocument/2006/relationships/hyperlink" Target="https://vi.wikipedia.org/wiki/%C4%90%E1%BA%A3ng_vi%C3%AAn"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10.xml"/><Relationship Id="rId4" Type="http://schemas.openxmlformats.org/officeDocument/2006/relationships/image" Target="../media/image1.png"/></Relationships>
</file>

<file path=ppt/slides/_rels/slide24.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11.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10.xml"/><Relationship Id="rId4" Type="http://schemas.openxmlformats.org/officeDocument/2006/relationships/image" Target="../media/image1.png"/></Relationships>
</file>

<file path=ppt/slides/_rels/slide26.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3.xml"/><Relationship Id="rId1" Type="http://schemas.openxmlformats.org/officeDocument/2006/relationships/slideLayout" Target="../slideLayouts/slideLayout10.xml"/><Relationship Id="rId4" Type="http://schemas.openxmlformats.org/officeDocument/2006/relationships/image" Target="../media/image1.png"/></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10.xml"/><Relationship Id="rId4" Type="http://schemas.openxmlformats.org/officeDocument/2006/relationships/image" Target="../media/image1.png"/></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10.xml"/><Relationship Id="rId5" Type="http://schemas.openxmlformats.org/officeDocument/2006/relationships/image" Target="../media/image1.png"/><Relationship Id="rId4" Type="http://schemas.openxmlformats.org/officeDocument/2006/relationships/image" Target="../media/image26.png"/></Relationships>
</file>

<file path=ppt/slides/_rels/slide29.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11.xml"/><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png"/><Relationship Id="rId1" Type="http://schemas.openxmlformats.org/officeDocument/2006/relationships/slideLayout" Target="../slideLayouts/slideLayout11.xml"/><Relationship Id="rId5" Type="http://schemas.openxmlformats.org/officeDocument/2006/relationships/image" Target="../media/image1.png"/><Relationship Id="rId4" Type="http://schemas.openxmlformats.org/officeDocument/2006/relationships/image" Target="../media/image31.jpeg"/></Relationships>
</file>

<file path=ppt/slides/_rels/slide31.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Layout" Target="../slideLayouts/slideLayout11.xml"/><Relationship Id="rId4" Type="http://schemas.openxmlformats.org/officeDocument/2006/relationships/image" Target="../media/image1.png"/></Relationships>
</file>

<file path=ppt/slides/_rels/slide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16.xml"/><Relationship Id="rId1" Type="http://schemas.openxmlformats.org/officeDocument/2006/relationships/slideLayout" Target="../slideLayouts/slideLayout11.xml"/><Relationship Id="rId4" Type="http://schemas.openxmlformats.org/officeDocument/2006/relationships/image" Target="../media/image1.png"/></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9.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9.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Shape 85"/>
        <p:cNvGrpSpPr/>
        <p:nvPr/>
      </p:nvGrpSpPr>
      <p:grpSpPr>
        <a:xfrm>
          <a:off x="0" y="0"/>
          <a:ext cx="0" cy="0"/>
          <a:chOff x="0" y="0"/>
          <a:chExt cx="0" cy="0"/>
        </a:xfrm>
      </p:grpSpPr>
      <p:sp>
        <p:nvSpPr>
          <p:cNvPr id="86" name="Google Shape;86;p13"/>
          <p:cNvSpPr txBox="1">
            <a:spLocks noGrp="1"/>
          </p:cNvSpPr>
          <p:nvPr>
            <p:ph type="ctrTitle"/>
          </p:nvPr>
        </p:nvSpPr>
        <p:spPr>
          <a:xfrm>
            <a:off x="339436" y="1373562"/>
            <a:ext cx="8704800" cy="263328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600" dirty="0">
                <a:latin typeface="Open Sans" panose="020B0606030504020204" pitchFamily="34" charset="0"/>
                <a:ea typeface="Open Sans" panose="020B0606030504020204" pitchFamily="34" charset="0"/>
                <a:cs typeface="Open Sans" panose="020B0606030504020204" pitchFamily="34" charset="0"/>
                <a:sym typeface="Open Sans"/>
              </a:rPr>
              <a:t>CHƯƠNG 4: TƯ TƯỞNG HỒ CHÍ MINH </a:t>
            </a:r>
            <a:endParaRPr sz="3600" dirty="0">
              <a:latin typeface="Open Sans" panose="020B0606030504020204" pitchFamily="34" charset="0"/>
              <a:ea typeface="Open Sans" panose="020B0606030504020204" pitchFamily="34" charset="0"/>
              <a:cs typeface="Open Sans" panose="020B0606030504020204" pitchFamily="34" charset="0"/>
              <a:sym typeface="Open Sans"/>
            </a:endParaRPr>
          </a:p>
          <a:p>
            <a:pPr algn="ctr"/>
            <a:r>
              <a:rPr lang="en" sz="3600" dirty="0">
                <a:latin typeface="Open Sans" panose="020B0606030504020204" pitchFamily="34" charset="0"/>
                <a:ea typeface="Open Sans" panose="020B0606030504020204" pitchFamily="34" charset="0"/>
                <a:cs typeface="Open Sans" panose="020B0606030504020204" pitchFamily="34" charset="0"/>
                <a:sym typeface="Open Sans"/>
              </a:rPr>
              <a:t>VỀ ĐẢNG </a:t>
            </a:r>
            <a:r>
              <a:rPr lang="en" sz="3600" dirty="0" smtClean="0">
                <a:latin typeface="Open Sans" panose="020B0606030504020204" pitchFamily="34" charset="0"/>
                <a:ea typeface="Open Sans" panose="020B0606030504020204" pitchFamily="34" charset="0"/>
                <a:cs typeface="Open Sans" panose="020B0606030504020204" pitchFamily="34" charset="0"/>
                <a:sym typeface="Open Sans"/>
              </a:rPr>
              <a:t>CỘNG </a:t>
            </a:r>
            <a:r>
              <a:rPr lang="en" sz="3600" dirty="0">
                <a:latin typeface="Open Sans" panose="020B0606030504020204" pitchFamily="34" charset="0"/>
                <a:ea typeface="Open Sans" panose="020B0606030504020204" pitchFamily="34" charset="0"/>
                <a:cs typeface="Open Sans" panose="020B0606030504020204" pitchFamily="34" charset="0"/>
                <a:sym typeface="Open Sans"/>
              </a:rPr>
              <a:t>SẢN VIỆT NAM </a:t>
            </a:r>
            <a:r>
              <a:rPr lang="vi-VN" sz="3600" b="1" kern="0" cap="all" dirty="0">
                <a:effectLst/>
                <a:latin typeface="Open Sans" panose="020B0606030504020204" pitchFamily="34" charset="0"/>
                <a:ea typeface="Open Sans" panose="020B0606030504020204" pitchFamily="34" charset="0"/>
                <a:cs typeface="Open Sans" panose="020B0606030504020204" pitchFamily="34" charset="0"/>
              </a:rPr>
              <a:t>VÀ NHÀ NƯỚC CỦA NHÂN DÂN, DO NHÂN DÂN, VÌ NHÂN DÂN</a:t>
            </a:r>
            <a:r>
              <a:rPr lang="en-US" sz="3600" b="1" kern="0" cap="all" dirty="0">
                <a:effectLst/>
                <a:latin typeface="Open Sans" panose="020B0606030504020204" pitchFamily="34" charset="0"/>
                <a:ea typeface="Open Sans" panose="020B0606030504020204" pitchFamily="34" charset="0"/>
                <a:cs typeface="Open Sans" panose="020B0606030504020204" pitchFamily="34" charset="0"/>
              </a:rPr>
              <a:t/>
            </a:r>
            <a:br>
              <a:rPr lang="en-US" sz="3600" b="1" kern="0" cap="all" dirty="0">
                <a:effectLst/>
                <a:latin typeface="Open Sans" panose="020B0606030504020204" pitchFamily="34" charset="0"/>
                <a:ea typeface="Open Sans" panose="020B0606030504020204" pitchFamily="34" charset="0"/>
                <a:cs typeface="Open Sans" panose="020B0606030504020204" pitchFamily="34" charset="0"/>
              </a:rPr>
            </a:br>
            <a:endParaRPr sz="3600" dirty="0">
              <a:latin typeface="Open Sans" panose="020B0606030504020204" pitchFamily="34" charset="0"/>
              <a:ea typeface="Open Sans" panose="020B0606030504020204" pitchFamily="34" charset="0"/>
              <a:cs typeface="Open Sans" panose="020B0606030504020204" pitchFamily="34" charset="0"/>
              <a:sym typeface="Open Sans"/>
            </a:endParaRPr>
          </a:p>
        </p:txBody>
      </p:sp>
      <p:pic>
        <p:nvPicPr>
          <p:cNvPr id="3" name="Picture 2">
            <a:extLst>
              <a:ext uri="{FF2B5EF4-FFF2-40B4-BE49-F238E27FC236}">
                <a16:creationId xmlns:a16="http://schemas.microsoft.com/office/drawing/2014/main" id="{9505F6FD-36BD-43FF-AB27-D5719C0AD847}"/>
              </a:ext>
            </a:extLst>
          </p:cNvPr>
          <p:cNvPicPr>
            <a:picLocks noChangeAspect="1"/>
          </p:cNvPicPr>
          <p:nvPr/>
        </p:nvPicPr>
        <p:blipFill>
          <a:blip r:embed="rId3"/>
          <a:stretch>
            <a:fillRect/>
          </a:stretch>
        </p:blipFill>
        <p:spPr>
          <a:xfrm>
            <a:off x="7809650" y="52133"/>
            <a:ext cx="1119840" cy="302404"/>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Google Shape;542;p32">
            <a:extLst>
              <a:ext uri="{FF2B5EF4-FFF2-40B4-BE49-F238E27FC236}">
                <a16:creationId xmlns:a16="http://schemas.microsoft.com/office/drawing/2014/main" id="{F828EBBB-9D0D-471B-BF63-4554B91A0FC6}"/>
              </a:ext>
            </a:extLst>
          </p:cNvPr>
          <p:cNvSpPr txBox="1">
            <a:spLocks/>
          </p:cNvSpPr>
          <p:nvPr/>
        </p:nvSpPr>
        <p:spPr>
          <a:xfrm>
            <a:off x="1990247" y="671923"/>
            <a:ext cx="1858800" cy="16515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Bef>
                <a:spcPts val="600"/>
              </a:spcBef>
            </a:pPr>
            <a:r>
              <a:rPr lang="vi-VN" dirty="0">
                <a:effectLst/>
                <a:latin typeface="Open Sans" panose="020B0606030504020204" pitchFamily="34" charset="0"/>
                <a:ea typeface="Open Sans" panose="020B0606030504020204" pitchFamily="34" charset="0"/>
                <a:cs typeface="Open Sans" panose="020B0606030504020204" pitchFamily="34" charset="0"/>
              </a:rPr>
              <a:t>Đảng văn minh là một Đảng tiêu biểu cho lương tâm, trí tuệ và danh dự của dân tộc.</a:t>
            </a:r>
            <a:endParaRPr lang="en-US" dirty="0">
              <a:latin typeface="Open Sans" panose="020B0606030504020204" pitchFamily="34" charset="0"/>
              <a:ea typeface="Open Sans" panose="020B0606030504020204" pitchFamily="34" charset="0"/>
              <a:cs typeface="Open Sans" panose="020B0606030504020204" pitchFamily="34" charset="0"/>
            </a:endParaRPr>
          </a:p>
        </p:txBody>
      </p:sp>
      <p:sp>
        <p:nvSpPr>
          <p:cNvPr id="4" name="Google Shape;543;p32">
            <a:extLst>
              <a:ext uri="{FF2B5EF4-FFF2-40B4-BE49-F238E27FC236}">
                <a16:creationId xmlns:a16="http://schemas.microsoft.com/office/drawing/2014/main" id="{51370A78-19AE-4054-8320-813AEB8D0975}"/>
              </a:ext>
            </a:extLst>
          </p:cNvPr>
          <p:cNvSpPr txBox="1">
            <a:spLocks/>
          </p:cNvSpPr>
          <p:nvPr/>
        </p:nvSpPr>
        <p:spPr>
          <a:xfrm>
            <a:off x="3916019" y="648688"/>
            <a:ext cx="1858800" cy="16515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Bef>
                <a:spcPts val="600"/>
              </a:spcBef>
            </a:pPr>
            <a:r>
              <a:rPr lang="vi-VN" dirty="0">
                <a:effectLst/>
                <a:latin typeface="Open Sans" panose="020B0606030504020204" pitchFamily="34" charset="0"/>
                <a:ea typeface="Open Sans" panose="020B0606030504020204" pitchFamily="34" charset="0"/>
                <a:cs typeface="Open Sans" panose="020B0606030504020204" pitchFamily="34" charset="0"/>
              </a:rPr>
              <a:t>Đảng ra đời là một tất yếu, phù hợp với quy luật phát triển văn minh tiến bộ của dân tộc và của nhân loại</a:t>
            </a:r>
            <a:endParaRPr lang="en-US" dirty="0">
              <a:latin typeface="Open Sans" panose="020B0606030504020204" pitchFamily="34" charset="0"/>
              <a:ea typeface="Open Sans" panose="020B0606030504020204" pitchFamily="34" charset="0"/>
              <a:cs typeface="Open Sans" panose="020B0606030504020204" pitchFamily="34" charset="0"/>
            </a:endParaRPr>
          </a:p>
        </p:txBody>
      </p:sp>
      <p:sp>
        <p:nvSpPr>
          <p:cNvPr id="5" name="Google Shape;544;p32">
            <a:extLst>
              <a:ext uri="{FF2B5EF4-FFF2-40B4-BE49-F238E27FC236}">
                <a16:creationId xmlns:a16="http://schemas.microsoft.com/office/drawing/2014/main" id="{1231A963-18D9-4582-8D3C-9061307F9338}"/>
              </a:ext>
            </a:extLst>
          </p:cNvPr>
          <p:cNvSpPr txBox="1">
            <a:spLocks/>
          </p:cNvSpPr>
          <p:nvPr/>
        </p:nvSpPr>
        <p:spPr>
          <a:xfrm>
            <a:off x="6035107" y="634015"/>
            <a:ext cx="2928604" cy="16515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Bef>
                <a:spcPts val="600"/>
              </a:spcBef>
            </a:pPr>
            <a:r>
              <a:rPr lang="vi-VN" dirty="0">
                <a:effectLst/>
                <a:latin typeface="Open Sans" panose="020B0606030504020204" pitchFamily="34" charset="0"/>
                <a:ea typeface="Open Sans" panose="020B0606030504020204" pitchFamily="34" charset="0"/>
                <a:cs typeface="Open Sans" panose="020B0606030504020204" pitchFamily="34" charset="0"/>
              </a:rPr>
              <a:t>Đảng phải làm tròn sứ mệnh lịch sử do nhân dân, dân tộc giao phó là lãnh đạo giành độc lập cho Tổ quốc và đưa lại tự do, ấm no, hạnh phúc cho nhân dân</a:t>
            </a:r>
            <a:endParaRPr lang="en-US" dirty="0">
              <a:latin typeface="Open Sans" panose="020B0606030504020204" pitchFamily="34" charset="0"/>
              <a:ea typeface="Open Sans" panose="020B0606030504020204" pitchFamily="34" charset="0"/>
              <a:cs typeface="Open Sans" panose="020B0606030504020204" pitchFamily="34" charset="0"/>
            </a:endParaRPr>
          </a:p>
        </p:txBody>
      </p:sp>
      <p:sp>
        <p:nvSpPr>
          <p:cNvPr id="6" name="Google Shape;545;p32">
            <a:extLst>
              <a:ext uri="{FF2B5EF4-FFF2-40B4-BE49-F238E27FC236}">
                <a16:creationId xmlns:a16="http://schemas.microsoft.com/office/drawing/2014/main" id="{74809E88-61B4-4FC6-8B09-DF32D5F8C909}"/>
              </a:ext>
            </a:extLst>
          </p:cNvPr>
          <p:cNvSpPr txBox="1">
            <a:spLocks/>
          </p:cNvSpPr>
          <p:nvPr/>
        </p:nvSpPr>
        <p:spPr>
          <a:xfrm>
            <a:off x="180289" y="984988"/>
            <a:ext cx="2142000" cy="2630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vi-VN" sz="1600" dirty="0">
                <a:effectLst/>
                <a:latin typeface="Open Sans" panose="020B0606030504020204" pitchFamily="34" charset="0"/>
                <a:ea typeface="Open Sans" panose="020B0606030504020204" pitchFamily="34" charset="0"/>
                <a:cs typeface="Open Sans" panose="020B0606030504020204" pitchFamily="34" charset="0"/>
              </a:rPr>
              <a:t>«</a:t>
            </a:r>
            <a:r>
              <a:rPr lang="en-US" sz="1600" i="1" dirty="0">
                <a:solidFill>
                  <a:srgbClr val="FF0000"/>
                </a:solidFill>
                <a:effectLst/>
                <a:latin typeface="Open Sans" panose="020B0606030504020204" pitchFamily="34" charset="0"/>
                <a:ea typeface="Open Sans" panose="020B0606030504020204" pitchFamily="34" charset="0"/>
                <a:cs typeface="Open Sans" panose="020B0606030504020204" pitchFamily="34" charset="0"/>
              </a:rPr>
              <a:t>M</a:t>
            </a:r>
            <a:r>
              <a:rPr lang="vi-VN" sz="1600" i="1" dirty="0">
                <a:solidFill>
                  <a:srgbClr val="FF0000"/>
                </a:solidFill>
                <a:effectLst/>
                <a:latin typeface="Open Sans" panose="020B0606030504020204" pitchFamily="34" charset="0"/>
                <a:ea typeface="Open Sans" panose="020B0606030504020204" pitchFamily="34" charset="0"/>
                <a:cs typeface="Open Sans" panose="020B0606030504020204" pitchFamily="34" charset="0"/>
              </a:rPr>
              <a:t>ột Đảng cách mạng chân chính</a:t>
            </a:r>
            <a:r>
              <a:rPr lang="vi-VN" sz="1600" dirty="0">
                <a:effectLst/>
                <a:latin typeface="Open Sans" panose="020B0606030504020204" pitchFamily="34" charset="0"/>
                <a:ea typeface="Open Sans" panose="020B0606030504020204" pitchFamily="34" charset="0"/>
                <a:cs typeface="Open Sans" panose="020B0606030504020204" pitchFamily="34" charset="0"/>
              </a:rPr>
              <a:t>»</a:t>
            </a:r>
            <a:r>
              <a:rPr lang="en-US" sz="1600" dirty="0">
                <a:effectLst/>
                <a:latin typeface="Open Sans" panose="020B0606030504020204" pitchFamily="34" charset="0"/>
                <a:ea typeface="Open Sans" panose="020B0606030504020204" pitchFamily="34" charset="0"/>
                <a:cs typeface="Open Sans" panose="020B0606030504020204" pitchFamily="34" charset="0"/>
              </a:rPr>
              <a:t> </a:t>
            </a:r>
            <a:r>
              <a:rPr lang="en-US" sz="1600" dirty="0" err="1">
                <a:effectLst/>
                <a:latin typeface="Open Sans" panose="020B0606030504020204" pitchFamily="34" charset="0"/>
                <a:ea typeface="Open Sans" panose="020B0606030504020204" pitchFamily="34" charset="0"/>
                <a:cs typeface="Open Sans" panose="020B0606030504020204" pitchFamily="34" charset="0"/>
              </a:rPr>
              <a:t>được</a:t>
            </a:r>
            <a:r>
              <a:rPr lang="en-US" sz="1600" dirty="0">
                <a:effectLst/>
                <a:latin typeface="Open Sans" panose="020B0606030504020204" pitchFamily="34" charset="0"/>
                <a:ea typeface="Open Sans" panose="020B0606030504020204" pitchFamily="34" charset="0"/>
                <a:cs typeface="Open Sans" panose="020B0606030504020204" pitchFamily="34" charset="0"/>
              </a:rPr>
              <a:t> </a:t>
            </a:r>
            <a:r>
              <a:rPr lang="en-US" sz="1600" dirty="0" err="1">
                <a:effectLst/>
                <a:latin typeface="Open Sans" panose="020B0606030504020204" pitchFamily="34" charset="0"/>
                <a:ea typeface="Open Sans" panose="020B0606030504020204" pitchFamily="34" charset="0"/>
                <a:cs typeface="Open Sans" panose="020B0606030504020204" pitchFamily="34" charset="0"/>
              </a:rPr>
              <a:t>thể</a:t>
            </a:r>
            <a:r>
              <a:rPr lang="en-US" sz="1600" dirty="0">
                <a:effectLst/>
                <a:latin typeface="Open Sans" panose="020B0606030504020204" pitchFamily="34" charset="0"/>
                <a:ea typeface="Open Sans" panose="020B0606030504020204" pitchFamily="34" charset="0"/>
                <a:cs typeface="Open Sans" panose="020B0606030504020204" pitchFamily="34" charset="0"/>
              </a:rPr>
              <a:t> </a:t>
            </a:r>
            <a:r>
              <a:rPr lang="en-US" sz="1600" dirty="0" err="1">
                <a:effectLst/>
                <a:latin typeface="Open Sans" panose="020B0606030504020204" pitchFamily="34" charset="0"/>
                <a:ea typeface="Open Sans" panose="020B0606030504020204" pitchFamily="34" charset="0"/>
                <a:cs typeface="Open Sans" panose="020B0606030504020204" pitchFamily="34" charset="0"/>
              </a:rPr>
              <a:t>hiện</a:t>
            </a:r>
            <a:r>
              <a:rPr lang="en-US" sz="1600" dirty="0">
                <a:effectLst/>
                <a:latin typeface="Open Sans" panose="020B0606030504020204" pitchFamily="34" charset="0"/>
                <a:ea typeface="Open Sans" panose="020B0606030504020204" pitchFamily="34" charset="0"/>
                <a:cs typeface="Open Sans" panose="020B0606030504020204" pitchFamily="34" charset="0"/>
              </a:rPr>
              <a:t> ở:</a:t>
            </a:r>
            <a:endParaRPr lang="en-US" sz="1600" dirty="0">
              <a:latin typeface="Open Sans" panose="020B0606030504020204" pitchFamily="34" charset="0"/>
              <a:ea typeface="Open Sans" panose="020B0606030504020204" pitchFamily="34" charset="0"/>
              <a:cs typeface="Open Sans" panose="020B0606030504020204" pitchFamily="34" charset="0"/>
            </a:endParaRPr>
          </a:p>
        </p:txBody>
      </p:sp>
      <p:sp>
        <p:nvSpPr>
          <p:cNvPr id="7" name="Google Shape;546;p32">
            <a:extLst>
              <a:ext uri="{FF2B5EF4-FFF2-40B4-BE49-F238E27FC236}">
                <a16:creationId xmlns:a16="http://schemas.microsoft.com/office/drawing/2014/main" id="{834AB7F2-B445-4E6D-82C2-6A0544B06EA6}"/>
              </a:ext>
            </a:extLst>
          </p:cNvPr>
          <p:cNvSpPr txBox="1">
            <a:spLocks/>
          </p:cNvSpPr>
          <p:nvPr/>
        </p:nvSpPr>
        <p:spPr>
          <a:xfrm>
            <a:off x="1990246" y="2981581"/>
            <a:ext cx="1624455" cy="1769323"/>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R="0" algn="just">
              <a:lnSpc>
                <a:spcPct val="107000"/>
              </a:lnSpc>
              <a:spcBef>
                <a:spcPts val="300"/>
              </a:spcBef>
              <a:spcAft>
                <a:spcPts val="300"/>
              </a:spcAft>
            </a:pPr>
            <a:r>
              <a:rPr lang="vi-VN" dirty="0">
                <a:effectLst/>
                <a:latin typeface="Open Sans" panose="020B0606030504020204" pitchFamily="34" charset="0"/>
                <a:ea typeface="Open Sans" panose="020B0606030504020204" pitchFamily="34" charset="0"/>
                <a:cs typeface="Open Sans" panose="020B0606030504020204" pitchFamily="34" charset="0"/>
              </a:rPr>
              <a:t>Đảng hoạt động trong khuôn khổ Hiến pháp và pháp luật, Đảng không phải là tổ chức đứng trên dân tộc.</a:t>
            </a:r>
            <a:endParaRPr lang="en-US" dirty="0">
              <a:effectLst/>
              <a:latin typeface="Open Sans" panose="020B0606030504020204" pitchFamily="34" charset="0"/>
              <a:ea typeface="Open Sans" panose="020B0606030504020204" pitchFamily="34" charset="0"/>
              <a:cs typeface="Open Sans" panose="020B0606030504020204" pitchFamily="34" charset="0"/>
            </a:endParaRPr>
          </a:p>
        </p:txBody>
      </p:sp>
      <p:sp>
        <p:nvSpPr>
          <p:cNvPr id="8" name="Google Shape;547;p32">
            <a:extLst>
              <a:ext uri="{FF2B5EF4-FFF2-40B4-BE49-F238E27FC236}">
                <a16:creationId xmlns:a16="http://schemas.microsoft.com/office/drawing/2014/main" id="{6031007B-9265-4D15-B511-359C8895A866}"/>
              </a:ext>
            </a:extLst>
          </p:cNvPr>
          <p:cNvSpPr txBox="1">
            <a:spLocks/>
          </p:cNvSpPr>
          <p:nvPr/>
        </p:nvSpPr>
        <p:spPr>
          <a:xfrm>
            <a:off x="3916020" y="2881444"/>
            <a:ext cx="2037520" cy="1720137"/>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R="0">
              <a:lnSpc>
                <a:spcPct val="107000"/>
              </a:lnSpc>
              <a:spcBef>
                <a:spcPts val="300"/>
              </a:spcBef>
              <a:spcAft>
                <a:spcPts val="300"/>
              </a:spcAft>
            </a:pPr>
            <a:r>
              <a:rPr lang="vi-VN" dirty="0">
                <a:effectLst/>
                <a:latin typeface="Open Sans" panose="020B0606030504020204" pitchFamily="34" charset="0"/>
                <a:ea typeface="Open Sans" panose="020B0606030504020204" pitchFamily="34" charset="0"/>
                <a:cs typeface="Open Sans" panose="020B0606030504020204" pitchFamily="34" charset="0"/>
              </a:rPr>
              <a:t>Đảng văn minh còn là ở chỗ đội ngũ đảng viên phải là những chiến sĩ tiên phong, gương mẫu trong công tác và cuộc sống hằng ngày.</a:t>
            </a:r>
            <a:endParaRPr lang="en-US" dirty="0">
              <a:effectLst/>
              <a:latin typeface="Open Sans" panose="020B0606030504020204" pitchFamily="34" charset="0"/>
              <a:ea typeface="Open Sans" panose="020B0606030504020204" pitchFamily="34" charset="0"/>
              <a:cs typeface="Open Sans" panose="020B0606030504020204" pitchFamily="34" charset="0"/>
            </a:endParaRPr>
          </a:p>
        </p:txBody>
      </p:sp>
      <p:sp>
        <p:nvSpPr>
          <p:cNvPr id="9" name="Google Shape;548;p32">
            <a:extLst>
              <a:ext uri="{FF2B5EF4-FFF2-40B4-BE49-F238E27FC236}">
                <a16:creationId xmlns:a16="http://schemas.microsoft.com/office/drawing/2014/main" id="{F7651E7E-3F62-45F8-A903-22A205A373DE}"/>
              </a:ext>
            </a:extLst>
          </p:cNvPr>
          <p:cNvSpPr txBox="1">
            <a:spLocks/>
          </p:cNvSpPr>
          <p:nvPr/>
        </p:nvSpPr>
        <p:spPr>
          <a:xfrm>
            <a:off x="6154376" y="2881444"/>
            <a:ext cx="2809335" cy="1651501"/>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R="0" algn="just">
              <a:lnSpc>
                <a:spcPct val="107000"/>
              </a:lnSpc>
              <a:spcBef>
                <a:spcPts val="300"/>
              </a:spcBef>
              <a:spcAft>
                <a:spcPts val="300"/>
              </a:spcAft>
            </a:pPr>
            <a:r>
              <a:rPr lang="vi-VN" dirty="0">
                <a:effectLst/>
                <a:latin typeface="Open Sans" panose="020B0606030504020204" pitchFamily="34" charset="0"/>
                <a:ea typeface="Open Sans" panose="020B0606030504020204" pitchFamily="34" charset="0"/>
                <a:cs typeface="Open Sans" panose="020B0606030504020204" pitchFamily="34" charset="0"/>
              </a:rPr>
              <a:t>Đảng văn minh phải là Đảng có quan hệ quốc tế trong sáng, vì hòa bình, hữu nghị, hợp tác cùng phát triển của các dân tộc trên thế giới.</a:t>
            </a:r>
            <a:endParaRPr lang="en-US" dirty="0">
              <a:effectLst/>
              <a:latin typeface="Open Sans" panose="020B0606030504020204" pitchFamily="34" charset="0"/>
              <a:ea typeface="Open Sans" panose="020B0606030504020204" pitchFamily="34" charset="0"/>
              <a:cs typeface="Open Sans" panose="020B0606030504020204" pitchFamily="34" charset="0"/>
            </a:endParaRPr>
          </a:p>
        </p:txBody>
      </p:sp>
      <p:pic>
        <p:nvPicPr>
          <p:cNvPr id="10" name="Picture 9">
            <a:extLst>
              <a:ext uri="{FF2B5EF4-FFF2-40B4-BE49-F238E27FC236}">
                <a16:creationId xmlns:a16="http://schemas.microsoft.com/office/drawing/2014/main" id="{E8C53F55-BA92-41EB-BB32-B07CFFAFE263}"/>
              </a:ext>
            </a:extLst>
          </p:cNvPr>
          <p:cNvPicPr>
            <a:picLocks noChangeAspect="1"/>
          </p:cNvPicPr>
          <p:nvPr/>
        </p:nvPicPr>
        <p:blipFill>
          <a:blip r:embed="rId2"/>
          <a:stretch>
            <a:fillRect/>
          </a:stretch>
        </p:blipFill>
        <p:spPr>
          <a:xfrm>
            <a:off x="7809650" y="52133"/>
            <a:ext cx="1119840" cy="302404"/>
          </a:xfrm>
          <a:prstGeom prst="rect">
            <a:avLst/>
          </a:prstGeom>
        </p:spPr>
      </p:pic>
    </p:spTree>
    <p:extLst>
      <p:ext uri="{BB962C8B-B14F-4D97-AF65-F5344CB8AC3E}">
        <p14:creationId xmlns:p14="http://schemas.microsoft.com/office/powerpoint/2010/main" val="31757130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6D5CC9-C061-4534-98A9-015D6C0480EE}"/>
              </a:ext>
            </a:extLst>
          </p:cNvPr>
          <p:cNvSpPr>
            <a:spLocks noGrp="1"/>
          </p:cNvSpPr>
          <p:nvPr>
            <p:ph type="title"/>
          </p:nvPr>
        </p:nvSpPr>
        <p:spPr>
          <a:xfrm>
            <a:off x="222555" y="492430"/>
            <a:ext cx="7688400" cy="535200"/>
          </a:xfrm>
        </p:spPr>
        <p:txBody>
          <a:bodyPr/>
          <a:lstStyle/>
          <a:p>
            <a:r>
              <a:rPr lang="vi-VN" sz="1800" i="1" dirty="0">
                <a:solidFill>
                  <a:srgbClr val="FF0000"/>
                </a:solidFill>
                <a:effectLst/>
                <a:latin typeface="Open Sans" panose="020B0606030504020204" pitchFamily="34" charset="0"/>
                <a:ea typeface="Open Sans" panose="020B0606030504020204" pitchFamily="34" charset="0"/>
                <a:cs typeface="Open Sans" panose="020B0606030504020204" pitchFamily="34" charset="0"/>
              </a:rPr>
              <a:t>Những vấn đề nguyên tắc trong hoạt động của Đảng</a:t>
            </a:r>
            <a:r>
              <a:rPr lang="en-US" sz="1800" i="1" dirty="0">
                <a:solidFill>
                  <a:srgbClr val="FF0000"/>
                </a:solidFill>
                <a:effectLst/>
                <a:latin typeface="Open Sans" panose="020B0606030504020204" pitchFamily="34" charset="0"/>
                <a:ea typeface="Open Sans" panose="020B0606030504020204" pitchFamily="34" charset="0"/>
                <a:cs typeface="Open Sans" panose="020B0606030504020204" pitchFamily="34" charset="0"/>
              </a:rPr>
              <a:t>	</a:t>
            </a:r>
            <a:endParaRPr lang="en-US" dirty="0">
              <a:solidFill>
                <a:srgbClr val="FF000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 name="Google Shape;590;p35">
            <a:extLst>
              <a:ext uri="{FF2B5EF4-FFF2-40B4-BE49-F238E27FC236}">
                <a16:creationId xmlns:a16="http://schemas.microsoft.com/office/drawing/2014/main" id="{E86D0AA5-46F5-4B3E-BDAD-81177D488D51}"/>
              </a:ext>
            </a:extLst>
          </p:cNvPr>
          <p:cNvSpPr txBox="1">
            <a:spLocks/>
          </p:cNvSpPr>
          <p:nvPr/>
        </p:nvSpPr>
        <p:spPr>
          <a:xfrm>
            <a:off x="652734" y="1208179"/>
            <a:ext cx="3684891" cy="277279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accent1"/>
              </a:buClr>
              <a:buSzPts val="1300"/>
              <a:buFont typeface="Lato"/>
              <a:buChar char="●"/>
              <a:defRPr sz="1300" b="0" i="0" u="none" strike="noStrike" cap="none">
                <a:solidFill>
                  <a:schemeClr val="accent1"/>
                </a:solidFill>
                <a:latin typeface="Lato"/>
                <a:ea typeface="Lato"/>
                <a:cs typeface="Lato"/>
                <a:sym typeface="Lato"/>
              </a:defRPr>
            </a:lvl1pPr>
            <a:lvl2pPr marL="914400" marR="0" lvl="1"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2pPr>
            <a:lvl3pPr marL="1371600" marR="0" lvl="2"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3pPr>
            <a:lvl4pPr marL="1828800" marR="0" lvl="3"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4pPr>
            <a:lvl5pPr marL="2286000" marR="0" lvl="4"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5pPr>
            <a:lvl6pPr marL="2743200" marR="0" lvl="5"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6pPr>
            <a:lvl7pPr marL="3200400" marR="0" lvl="6"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7pPr>
            <a:lvl8pPr marL="3657600" marR="0" lvl="7"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8pPr>
            <a:lvl9pPr marL="4114800" marR="0" lvl="8" indent="-298450" algn="l" rtl="0">
              <a:lnSpc>
                <a:spcPct val="115000"/>
              </a:lnSpc>
              <a:spcBef>
                <a:spcPts val="1600"/>
              </a:spcBef>
              <a:spcAft>
                <a:spcPts val="1600"/>
              </a:spcAft>
              <a:buClr>
                <a:schemeClr val="accent1"/>
              </a:buClr>
              <a:buSzPts val="1100"/>
              <a:buFont typeface="Lato"/>
              <a:buChar char="■"/>
              <a:defRPr sz="1100" b="0" i="0" u="none" strike="noStrike" cap="none">
                <a:solidFill>
                  <a:schemeClr val="accent1"/>
                </a:solidFill>
                <a:latin typeface="Lato"/>
                <a:ea typeface="Lato"/>
                <a:cs typeface="Lato"/>
                <a:sym typeface="Lato"/>
              </a:defRPr>
            </a:lvl9pPr>
          </a:lstStyle>
          <a:p>
            <a:pPr marL="0" indent="0">
              <a:spcBef>
                <a:spcPts val="600"/>
              </a:spcBef>
              <a:buFont typeface="Lato"/>
              <a:buNone/>
            </a:pPr>
            <a:r>
              <a:rPr lang="vi-VN" sz="1800" b="1" dirty="0">
                <a:solidFill>
                  <a:schemeClr val="tx2">
                    <a:lumMod val="10000"/>
                  </a:schemeClr>
                </a:solidFill>
                <a:effectLst/>
                <a:latin typeface="Open Sans" panose="020B0606030504020204" pitchFamily="34" charset="0"/>
                <a:ea typeface="Open Sans" panose="020B0606030504020204" pitchFamily="34" charset="0"/>
                <a:cs typeface="Open Sans" panose="020B0606030504020204" pitchFamily="34" charset="0"/>
              </a:rPr>
              <a:t>Tập trung dân chủ </a:t>
            </a:r>
            <a:endParaRPr lang="en-US" sz="1800" b="1" dirty="0">
              <a:solidFill>
                <a:schemeClr val="tx2">
                  <a:lumMod val="10000"/>
                </a:schemeClr>
              </a:solidFill>
              <a:effectLst/>
              <a:latin typeface="Open Sans" panose="020B0606030504020204" pitchFamily="34" charset="0"/>
              <a:ea typeface="Open Sans" panose="020B0606030504020204" pitchFamily="34" charset="0"/>
              <a:cs typeface="Open Sans" panose="020B0606030504020204" pitchFamily="34" charset="0"/>
            </a:endParaRPr>
          </a:p>
          <a:p>
            <a:pPr marL="285750" indent="-285750">
              <a:spcBef>
                <a:spcPts val="600"/>
              </a:spcBef>
              <a:buFont typeface="Wingdings" panose="05000000000000000000" pitchFamily="2" charset="2"/>
              <a:buChar char="ü"/>
            </a:pPr>
            <a:r>
              <a:rPr lang="vi-VN" sz="1800" dirty="0">
                <a:solidFill>
                  <a:schemeClr val="tx2">
                    <a:lumMod val="10000"/>
                  </a:schemeClr>
                </a:solidFill>
                <a:effectLst/>
                <a:latin typeface="Open Sans" panose="020B0606030504020204" pitchFamily="34" charset="0"/>
                <a:ea typeface="Open Sans" panose="020B0606030504020204" pitchFamily="34" charset="0"/>
                <a:cs typeface="Open Sans" panose="020B0606030504020204" pitchFamily="34" charset="0"/>
              </a:rPr>
              <a:t>Tập trung trên nền tảng dân chủ, dân chủ phải đi đến tập trung</a:t>
            </a:r>
            <a:r>
              <a:rPr lang="en-US" sz="1800" dirty="0">
                <a:solidFill>
                  <a:schemeClr val="tx2">
                    <a:lumMod val="10000"/>
                  </a:schemeClr>
                </a:solidFill>
                <a:effectLst/>
                <a:latin typeface="Open Sans" panose="020B0606030504020204" pitchFamily="34" charset="0"/>
                <a:ea typeface="Open Sans" panose="020B0606030504020204" pitchFamily="34" charset="0"/>
                <a:cs typeface="Open Sans" panose="020B0606030504020204" pitchFamily="34" charset="0"/>
              </a:rPr>
              <a:t>.</a:t>
            </a:r>
          </a:p>
          <a:p>
            <a:pPr marL="285750" indent="-285750">
              <a:spcBef>
                <a:spcPts val="600"/>
              </a:spcBef>
              <a:buFont typeface="Wingdings" panose="05000000000000000000" pitchFamily="2" charset="2"/>
              <a:buChar char="ü"/>
            </a:pPr>
            <a:r>
              <a:rPr lang="vi-VN" sz="1800" dirty="0">
                <a:solidFill>
                  <a:schemeClr val="tx2">
                    <a:lumMod val="10000"/>
                  </a:schemeClr>
                </a:solidFill>
                <a:effectLst/>
                <a:latin typeface="Open Sans" panose="020B0606030504020204" pitchFamily="34" charset="0"/>
                <a:ea typeface="Open Sans" panose="020B0606030504020204" pitchFamily="34" charset="0"/>
                <a:cs typeface="Open Sans" panose="020B0606030504020204" pitchFamily="34" charset="0"/>
              </a:rPr>
              <a:t>Điều kiện tiên quyết khi thực hiện nguyên tắc này là tổ chức Đảng </a:t>
            </a:r>
            <a:r>
              <a:rPr lang="vi-VN" sz="1800" i="1" dirty="0">
                <a:solidFill>
                  <a:schemeClr val="tx2">
                    <a:lumMod val="10000"/>
                  </a:schemeClr>
                </a:solidFill>
                <a:effectLst/>
                <a:latin typeface="Open Sans" panose="020B0606030504020204" pitchFamily="34" charset="0"/>
                <a:ea typeface="Open Sans" panose="020B0606030504020204" pitchFamily="34" charset="0"/>
                <a:cs typeface="Open Sans" panose="020B0606030504020204" pitchFamily="34" charset="0"/>
              </a:rPr>
              <a:t>phải trong sạch, vững mạnh</a:t>
            </a:r>
            <a:endParaRPr lang="en-US" sz="1800" dirty="0">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endParaRPr>
          </a:p>
        </p:txBody>
      </p:sp>
      <p:grpSp>
        <p:nvGrpSpPr>
          <p:cNvPr id="5" name="Google Shape;592;p35">
            <a:extLst>
              <a:ext uri="{FF2B5EF4-FFF2-40B4-BE49-F238E27FC236}">
                <a16:creationId xmlns:a16="http://schemas.microsoft.com/office/drawing/2014/main" id="{81270BF1-3FBB-4F61-BA5A-24FD1D1E00FD}"/>
              </a:ext>
            </a:extLst>
          </p:cNvPr>
          <p:cNvGrpSpPr/>
          <p:nvPr/>
        </p:nvGrpSpPr>
        <p:grpSpPr>
          <a:xfrm>
            <a:off x="5001002" y="1208179"/>
            <a:ext cx="2469899" cy="3811191"/>
            <a:chOff x="2112475" y="238125"/>
            <a:chExt cx="3395050" cy="5238750"/>
          </a:xfrm>
        </p:grpSpPr>
        <p:sp>
          <p:nvSpPr>
            <p:cNvPr id="6" name="Google Shape;593;p35">
              <a:extLst>
                <a:ext uri="{FF2B5EF4-FFF2-40B4-BE49-F238E27FC236}">
                  <a16:creationId xmlns:a16="http://schemas.microsoft.com/office/drawing/2014/main" id="{3E041A5C-9D00-4922-B34D-D5267DA42569}"/>
                </a:ext>
              </a:extLst>
            </p:cNvPr>
            <p:cNvSpPr/>
            <p:nvPr/>
          </p:nvSpPr>
          <p:spPr>
            <a:xfrm>
              <a:off x="2112475" y="238125"/>
              <a:ext cx="3395050" cy="5238750"/>
            </a:xfrm>
            <a:custGeom>
              <a:avLst/>
              <a:gdLst/>
              <a:ahLst/>
              <a:cxnLst/>
              <a:rect l="l" t="t" r="r" b="b"/>
              <a:pathLst>
                <a:path w="135802" h="209550" extrusionOk="0">
                  <a:moveTo>
                    <a:pt x="132205" y="18886"/>
                  </a:moveTo>
                  <a:lnTo>
                    <a:pt x="132205" y="190364"/>
                  </a:lnTo>
                  <a:lnTo>
                    <a:pt x="3597" y="190364"/>
                  </a:lnTo>
                  <a:lnTo>
                    <a:pt x="3597" y="18886"/>
                  </a:lnTo>
                  <a:close/>
                  <a:moveTo>
                    <a:pt x="8019" y="0"/>
                  </a:moveTo>
                  <a:lnTo>
                    <a:pt x="7270" y="75"/>
                  </a:lnTo>
                  <a:lnTo>
                    <a:pt x="6445" y="150"/>
                  </a:lnTo>
                  <a:lnTo>
                    <a:pt x="5696" y="375"/>
                  </a:lnTo>
                  <a:lnTo>
                    <a:pt x="4946" y="600"/>
                  </a:lnTo>
                  <a:lnTo>
                    <a:pt x="4197" y="974"/>
                  </a:lnTo>
                  <a:lnTo>
                    <a:pt x="3522" y="1349"/>
                  </a:lnTo>
                  <a:lnTo>
                    <a:pt x="2923" y="1874"/>
                  </a:lnTo>
                  <a:lnTo>
                    <a:pt x="2323" y="2323"/>
                  </a:lnTo>
                  <a:lnTo>
                    <a:pt x="1874" y="2923"/>
                  </a:lnTo>
                  <a:lnTo>
                    <a:pt x="1349" y="3522"/>
                  </a:lnTo>
                  <a:lnTo>
                    <a:pt x="974" y="4197"/>
                  </a:lnTo>
                  <a:lnTo>
                    <a:pt x="600" y="4946"/>
                  </a:lnTo>
                  <a:lnTo>
                    <a:pt x="375" y="5696"/>
                  </a:lnTo>
                  <a:lnTo>
                    <a:pt x="150" y="6445"/>
                  </a:lnTo>
                  <a:lnTo>
                    <a:pt x="75" y="7270"/>
                  </a:lnTo>
                  <a:lnTo>
                    <a:pt x="0" y="8019"/>
                  </a:lnTo>
                  <a:lnTo>
                    <a:pt x="0" y="201531"/>
                  </a:lnTo>
                  <a:lnTo>
                    <a:pt x="75" y="202280"/>
                  </a:lnTo>
                  <a:lnTo>
                    <a:pt x="150" y="203105"/>
                  </a:lnTo>
                  <a:lnTo>
                    <a:pt x="375" y="203854"/>
                  </a:lnTo>
                  <a:lnTo>
                    <a:pt x="600" y="204604"/>
                  </a:lnTo>
                  <a:lnTo>
                    <a:pt x="974" y="205353"/>
                  </a:lnTo>
                  <a:lnTo>
                    <a:pt x="1349" y="206028"/>
                  </a:lnTo>
                  <a:lnTo>
                    <a:pt x="1874" y="206627"/>
                  </a:lnTo>
                  <a:lnTo>
                    <a:pt x="2323" y="207227"/>
                  </a:lnTo>
                  <a:lnTo>
                    <a:pt x="2923" y="207676"/>
                  </a:lnTo>
                  <a:lnTo>
                    <a:pt x="3522" y="208201"/>
                  </a:lnTo>
                  <a:lnTo>
                    <a:pt x="4197" y="208576"/>
                  </a:lnTo>
                  <a:lnTo>
                    <a:pt x="4946" y="208950"/>
                  </a:lnTo>
                  <a:lnTo>
                    <a:pt x="5696" y="209175"/>
                  </a:lnTo>
                  <a:lnTo>
                    <a:pt x="6445" y="209400"/>
                  </a:lnTo>
                  <a:lnTo>
                    <a:pt x="7270" y="209475"/>
                  </a:lnTo>
                  <a:lnTo>
                    <a:pt x="8019" y="209550"/>
                  </a:lnTo>
                  <a:lnTo>
                    <a:pt x="127783" y="209550"/>
                  </a:lnTo>
                  <a:lnTo>
                    <a:pt x="128532" y="209475"/>
                  </a:lnTo>
                  <a:lnTo>
                    <a:pt x="129357" y="209400"/>
                  </a:lnTo>
                  <a:lnTo>
                    <a:pt x="130106" y="209175"/>
                  </a:lnTo>
                  <a:lnTo>
                    <a:pt x="130856" y="208950"/>
                  </a:lnTo>
                  <a:lnTo>
                    <a:pt x="131605" y="208576"/>
                  </a:lnTo>
                  <a:lnTo>
                    <a:pt x="132280" y="208201"/>
                  </a:lnTo>
                  <a:lnTo>
                    <a:pt x="132879" y="207676"/>
                  </a:lnTo>
                  <a:lnTo>
                    <a:pt x="133479" y="207227"/>
                  </a:lnTo>
                  <a:lnTo>
                    <a:pt x="133928" y="206627"/>
                  </a:lnTo>
                  <a:lnTo>
                    <a:pt x="134453" y="206028"/>
                  </a:lnTo>
                  <a:lnTo>
                    <a:pt x="134828" y="205353"/>
                  </a:lnTo>
                  <a:lnTo>
                    <a:pt x="135202" y="204604"/>
                  </a:lnTo>
                  <a:lnTo>
                    <a:pt x="135427" y="203854"/>
                  </a:lnTo>
                  <a:lnTo>
                    <a:pt x="135652" y="203105"/>
                  </a:lnTo>
                  <a:lnTo>
                    <a:pt x="135727" y="202280"/>
                  </a:lnTo>
                  <a:lnTo>
                    <a:pt x="135802" y="201531"/>
                  </a:lnTo>
                  <a:lnTo>
                    <a:pt x="135802" y="8019"/>
                  </a:lnTo>
                  <a:lnTo>
                    <a:pt x="135727" y="7270"/>
                  </a:lnTo>
                  <a:lnTo>
                    <a:pt x="135652" y="6445"/>
                  </a:lnTo>
                  <a:lnTo>
                    <a:pt x="135427" y="5696"/>
                  </a:lnTo>
                  <a:lnTo>
                    <a:pt x="135202" y="4946"/>
                  </a:lnTo>
                  <a:lnTo>
                    <a:pt x="134828" y="4197"/>
                  </a:lnTo>
                  <a:lnTo>
                    <a:pt x="134453" y="3522"/>
                  </a:lnTo>
                  <a:lnTo>
                    <a:pt x="133928" y="2923"/>
                  </a:lnTo>
                  <a:lnTo>
                    <a:pt x="133479" y="2323"/>
                  </a:lnTo>
                  <a:lnTo>
                    <a:pt x="132879" y="1874"/>
                  </a:lnTo>
                  <a:lnTo>
                    <a:pt x="132280" y="1349"/>
                  </a:lnTo>
                  <a:lnTo>
                    <a:pt x="131605" y="974"/>
                  </a:lnTo>
                  <a:lnTo>
                    <a:pt x="130856" y="600"/>
                  </a:lnTo>
                  <a:lnTo>
                    <a:pt x="130106" y="375"/>
                  </a:lnTo>
                  <a:lnTo>
                    <a:pt x="129357" y="150"/>
                  </a:lnTo>
                  <a:lnTo>
                    <a:pt x="128532" y="75"/>
                  </a:lnTo>
                  <a:lnTo>
                    <a:pt x="127783" y="0"/>
                  </a:lnTo>
                  <a:close/>
                </a:path>
              </a:pathLst>
            </a:custGeom>
            <a:solidFill>
              <a:schemeClr val="dk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 name="Google Shape;594;p35">
              <a:extLst>
                <a:ext uri="{FF2B5EF4-FFF2-40B4-BE49-F238E27FC236}">
                  <a16:creationId xmlns:a16="http://schemas.microsoft.com/office/drawing/2014/main" id="{54A1DEB0-2A68-4F95-8963-5351A0891E9C}"/>
                </a:ext>
              </a:extLst>
            </p:cNvPr>
            <p:cNvSpPr/>
            <p:nvPr/>
          </p:nvSpPr>
          <p:spPr>
            <a:xfrm>
              <a:off x="3671350" y="5147100"/>
              <a:ext cx="279175" cy="179900"/>
            </a:xfrm>
            <a:custGeom>
              <a:avLst/>
              <a:gdLst/>
              <a:ahLst/>
              <a:cxnLst/>
              <a:rect l="l" t="t" r="r" b="b"/>
              <a:pathLst>
                <a:path w="11167" h="7196" extrusionOk="0">
                  <a:moveTo>
                    <a:pt x="3597" y="0"/>
                  </a:moveTo>
                  <a:lnTo>
                    <a:pt x="2848" y="75"/>
                  </a:lnTo>
                  <a:lnTo>
                    <a:pt x="2173" y="300"/>
                  </a:lnTo>
                  <a:lnTo>
                    <a:pt x="1574" y="600"/>
                  </a:lnTo>
                  <a:lnTo>
                    <a:pt x="1049" y="1050"/>
                  </a:lnTo>
                  <a:lnTo>
                    <a:pt x="600" y="1574"/>
                  </a:lnTo>
                  <a:lnTo>
                    <a:pt x="300" y="2174"/>
                  </a:lnTo>
                  <a:lnTo>
                    <a:pt x="75" y="2848"/>
                  </a:lnTo>
                  <a:lnTo>
                    <a:pt x="0" y="3598"/>
                  </a:lnTo>
                  <a:lnTo>
                    <a:pt x="75" y="4347"/>
                  </a:lnTo>
                  <a:lnTo>
                    <a:pt x="300" y="5022"/>
                  </a:lnTo>
                  <a:lnTo>
                    <a:pt x="600" y="5621"/>
                  </a:lnTo>
                  <a:lnTo>
                    <a:pt x="1049" y="6146"/>
                  </a:lnTo>
                  <a:lnTo>
                    <a:pt x="1574" y="6596"/>
                  </a:lnTo>
                  <a:lnTo>
                    <a:pt x="2173" y="6896"/>
                  </a:lnTo>
                  <a:lnTo>
                    <a:pt x="2848" y="7120"/>
                  </a:lnTo>
                  <a:lnTo>
                    <a:pt x="3597" y="7195"/>
                  </a:lnTo>
                  <a:lnTo>
                    <a:pt x="7644" y="7195"/>
                  </a:lnTo>
                  <a:lnTo>
                    <a:pt x="8319" y="7120"/>
                  </a:lnTo>
                  <a:lnTo>
                    <a:pt x="8994" y="6896"/>
                  </a:lnTo>
                  <a:lnTo>
                    <a:pt x="9593" y="6596"/>
                  </a:lnTo>
                  <a:lnTo>
                    <a:pt x="10118" y="6146"/>
                  </a:lnTo>
                  <a:lnTo>
                    <a:pt x="10567" y="5621"/>
                  </a:lnTo>
                  <a:lnTo>
                    <a:pt x="10867" y="5022"/>
                  </a:lnTo>
                  <a:lnTo>
                    <a:pt x="11092" y="4347"/>
                  </a:lnTo>
                  <a:lnTo>
                    <a:pt x="11167" y="3598"/>
                  </a:lnTo>
                  <a:lnTo>
                    <a:pt x="11092" y="2848"/>
                  </a:lnTo>
                  <a:lnTo>
                    <a:pt x="10867" y="2174"/>
                  </a:lnTo>
                  <a:lnTo>
                    <a:pt x="10567" y="1574"/>
                  </a:lnTo>
                  <a:lnTo>
                    <a:pt x="10118" y="1050"/>
                  </a:lnTo>
                  <a:lnTo>
                    <a:pt x="9593" y="600"/>
                  </a:lnTo>
                  <a:lnTo>
                    <a:pt x="8994" y="300"/>
                  </a:lnTo>
                  <a:lnTo>
                    <a:pt x="8319" y="75"/>
                  </a:lnTo>
                  <a:lnTo>
                    <a:pt x="7644" y="0"/>
                  </a:lnTo>
                  <a:close/>
                </a:path>
              </a:pathLst>
            </a:custGeom>
            <a:solidFill>
              <a:schemeClr val="dk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8" name="Google Shape;595;p35">
              <a:extLst>
                <a:ext uri="{FF2B5EF4-FFF2-40B4-BE49-F238E27FC236}">
                  <a16:creationId xmlns:a16="http://schemas.microsoft.com/office/drawing/2014/main" id="{7A3861FC-D4DB-49BA-9611-40E365D5B0AA}"/>
                </a:ext>
              </a:extLst>
            </p:cNvPr>
            <p:cNvSpPr/>
            <p:nvPr/>
          </p:nvSpPr>
          <p:spPr>
            <a:xfrm>
              <a:off x="3650725" y="446100"/>
              <a:ext cx="54375" cy="54350"/>
            </a:xfrm>
            <a:custGeom>
              <a:avLst/>
              <a:gdLst/>
              <a:ahLst/>
              <a:cxnLst/>
              <a:rect l="l" t="t" r="r" b="b"/>
              <a:pathLst>
                <a:path w="2175" h="2174" extrusionOk="0">
                  <a:moveTo>
                    <a:pt x="1125" y="0"/>
                  </a:moveTo>
                  <a:lnTo>
                    <a:pt x="825" y="75"/>
                  </a:lnTo>
                  <a:lnTo>
                    <a:pt x="675" y="75"/>
                  </a:lnTo>
                  <a:lnTo>
                    <a:pt x="450" y="225"/>
                  </a:lnTo>
                  <a:lnTo>
                    <a:pt x="300" y="300"/>
                  </a:lnTo>
                  <a:lnTo>
                    <a:pt x="225" y="525"/>
                  </a:lnTo>
                  <a:lnTo>
                    <a:pt x="76" y="675"/>
                  </a:lnTo>
                  <a:lnTo>
                    <a:pt x="1" y="824"/>
                  </a:lnTo>
                  <a:lnTo>
                    <a:pt x="1" y="1124"/>
                  </a:lnTo>
                  <a:lnTo>
                    <a:pt x="1" y="1349"/>
                  </a:lnTo>
                  <a:lnTo>
                    <a:pt x="76" y="1499"/>
                  </a:lnTo>
                  <a:lnTo>
                    <a:pt x="225" y="1649"/>
                  </a:lnTo>
                  <a:lnTo>
                    <a:pt x="300" y="1874"/>
                  </a:lnTo>
                  <a:lnTo>
                    <a:pt x="450" y="2024"/>
                  </a:lnTo>
                  <a:lnTo>
                    <a:pt x="675" y="2099"/>
                  </a:lnTo>
                  <a:lnTo>
                    <a:pt x="825" y="2173"/>
                  </a:lnTo>
                  <a:lnTo>
                    <a:pt x="1275" y="2173"/>
                  </a:lnTo>
                  <a:lnTo>
                    <a:pt x="1500" y="2099"/>
                  </a:lnTo>
                  <a:lnTo>
                    <a:pt x="1649" y="2024"/>
                  </a:lnTo>
                  <a:lnTo>
                    <a:pt x="1799" y="1874"/>
                  </a:lnTo>
                  <a:lnTo>
                    <a:pt x="1949" y="1649"/>
                  </a:lnTo>
                  <a:lnTo>
                    <a:pt x="2099" y="1499"/>
                  </a:lnTo>
                  <a:lnTo>
                    <a:pt x="2099" y="1349"/>
                  </a:lnTo>
                  <a:lnTo>
                    <a:pt x="2174" y="1124"/>
                  </a:lnTo>
                  <a:lnTo>
                    <a:pt x="2099" y="824"/>
                  </a:lnTo>
                  <a:lnTo>
                    <a:pt x="2099" y="675"/>
                  </a:lnTo>
                  <a:lnTo>
                    <a:pt x="1949" y="525"/>
                  </a:lnTo>
                  <a:lnTo>
                    <a:pt x="1799" y="300"/>
                  </a:lnTo>
                  <a:lnTo>
                    <a:pt x="1649" y="225"/>
                  </a:lnTo>
                  <a:lnTo>
                    <a:pt x="1500" y="75"/>
                  </a:lnTo>
                  <a:lnTo>
                    <a:pt x="1275" y="75"/>
                  </a:lnTo>
                  <a:lnTo>
                    <a:pt x="1125" y="0"/>
                  </a:lnTo>
                  <a:close/>
                </a:path>
              </a:pathLst>
            </a:custGeom>
            <a:solidFill>
              <a:schemeClr val="dk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9" name="Google Shape;596;p35">
              <a:extLst>
                <a:ext uri="{FF2B5EF4-FFF2-40B4-BE49-F238E27FC236}">
                  <a16:creationId xmlns:a16="http://schemas.microsoft.com/office/drawing/2014/main" id="{D4D5C0EF-2A50-4BCF-9E07-6475792BD69B}"/>
                </a:ext>
              </a:extLst>
            </p:cNvPr>
            <p:cNvSpPr/>
            <p:nvPr/>
          </p:nvSpPr>
          <p:spPr>
            <a:xfrm>
              <a:off x="3761275" y="423600"/>
              <a:ext cx="99325" cy="99325"/>
            </a:xfrm>
            <a:custGeom>
              <a:avLst/>
              <a:gdLst/>
              <a:ahLst/>
              <a:cxnLst/>
              <a:rect l="l" t="t" r="r" b="b"/>
              <a:pathLst>
                <a:path w="3973" h="3973" extrusionOk="0">
                  <a:moveTo>
                    <a:pt x="2024" y="1"/>
                  </a:moveTo>
                  <a:lnTo>
                    <a:pt x="1574" y="76"/>
                  </a:lnTo>
                  <a:lnTo>
                    <a:pt x="1200" y="151"/>
                  </a:lnTo>
                  <a:lnTo>
                    <a:pt x="900" y="375"/>
                  </a:lnTo>
                  <a:lnTo>
                    <a:pt x="600" y="600"/>
                  </a:lnTo>
                  <a:lnTo>
                    <a:pt x="375" y="900"/>
                  </a:lnTo>
                  <a:lnTo>
                    <a:pt x="150" y="1200"/>
                  </a:lnTo>
                  <a:lnTo>
                    <a:pt x="75" y="1575"/>
                  </a:lnTo>
                  <a:lnTo>
                    <a:pt x="0" y="2024"/>
                  </a:lnTo>
                  <a:lnTo>
                    <a:pt x="75" y="2399"/>
                  </a:lnTo>
                  <a:lnTo>
                    <a:pt x="150" y="2774"/>
                  </a:lnTo>
                  <a:lnTo>
                    <a:pt x="375" y="3073"/>
                  </a:lnTo>
                  <a:lnTo>
                    <a:pt x="600" y="3373"/>
                  </a:lnTo>
                  <a:lnTo>
                    <a:pt x="900" y="3673"/>
                  </a:lnTo>
                  <a:lnTo>
                    <a:pt x="1200" y="3823"/>
                  </a:lnTo>
                  <a:lnTo>
                    <a:pt x="1574" y="3973"/>
                  </a:lnTo>
                  <a:lnTo>
                    <a:pt x="2399" y="3973"/>
                  </a:lnTo>
                  <a:lnTo>
                    <a:pt x="2773"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3" y="151"/>
                  </a:lnTo>
                  <a:lnTo>
                    <a:pt x="2399" y="76"/>
                  </a:lnTo>
                  <a:lnTo>
                    <a:pt x="2024" y="1"/>
                  </a:lnTo>
                  <a:close/>
                </a:path>
              </a:pathLst>
            </a:custGeom>
            <a:solidFill>
              <a:schemeClr val="dk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grpSp>
      <p:pic>
        <p:nvPicPr>
          <p:cNvPr id="10" name="Google Shape;597;p35">
            <a:extLst>
              <a:ext uri="{FF2B5EF4-FFF2-40B4-BE49-F238E27FC236}">
                <a16:creationId xmlns:a16="http://schemas.microsoft.com/office/drawing/2014/main" id="{F4C5F076-CD6C-4909-97AD-979A9D2C4713}"/>
              </a:ext>
            </a:extLst>
          </p:cNvPr>
          <p:cNvPicPr preferRelativeResize="0"/>
          <p:nvPr/>
        </p:nvPicPr>
        <p:blipFill>
          <a:blip r:embed="rId2"/>
          <a:srcRect/>
          <a:stretch/>
        </p:blipFill>
        <p:spPr>
          <a:xfrm>
            <a:off x="5063496" y="1550304"/>
            <a:ext cx="2344909" cy="3120121"/>
          </a:xfrm>
          <a:prstGeom prst="rect">
            <a:avLst/>
          </a:prstGeom>
          <a:noFill/>
          <a:ln>
            <a:noFill/>
          </a:ln>
        </p:spPr>
      </p:pic>
      <p:pic>
        <p:nvPicPr>
          <p:cNvPr id="12" name="Picture 11">
            <a:extLst>
              <a:ext uri="{FF2B5EF4-FFF2-40B4-BE49-F238E27FC236}">
                <a16:creationId xmlns:a16="http://schemas.microsoft.com/office/drawing/2014/main" id="{E110AFB7-459D-4F99-B25D-B4A7DCD30644}"/>
              </a:ext>
            </a:extLst>
          </p:cNvPr>
          <p:cNvPicPr>
            <a:picLocks noChangeAspect="1"/>
          </p:cNvPicPr>
          <p:nvPr/>
        </p:nvPicPr>
        <p:blipFill>
          <a:blip r:embed="rId3"/>
          <a:stretch>
            <a:fillRect/>
          </a:stretch>
        </p:blipFill>
        <p:spPr>
          <a:xfrm>
            <a:off x="7809650" y="52133"/>
            <a:ext cx="1119840" cy="302404"/>
          </a:xfrm>
          <a:prstGeom prst="rect">
            <a:avLst/>
          </a:prstGeom>
        </p:spPr>
      </p:pic>
    </p:spTree>
    <p:extLst>
      <p:ext uri="{BB962C8B-B14F-4D97-AF65-F5344CB8AC3E}">
        <p14:creationId xmlns:p14="http://schemas.microsoft.com/office/powerpoint/2010/main" val="32308423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6D5CC9-C061-4534-98A9-015D6C0480EE}"/>
              </a:ext>
            </a:extLst>
          </p:cNvPr>
          <p:cNvSpPr>
            <a:spLocks noGrp="1"/>
          </p:cNvSpPr>
          <p:nvPr>
            <p:ph type="title"/>
          </p:nvPr>
        </p:nvSpPr>
        <p:spPr>
          <a:xfrm>
            <a:off x="222555" y="492430"/>
            <a:ext cx="7688400" cy="535200"/>
          </a:xfrm>
        </p:spPr>
        <p:txBody>
          <a:bodyPr/>
          <a:lstStyle/>
          <a:p>
            <a:r>
              <a:rPr lang="vi-VN" sz="1800" i="1" dirty="0">
                <a:solidFill>
                  <a:srgbClr val="FF0000"/>
                </a:solidFill>
                <a:effectLst/>
                <a:latin typeface="Open Sans" panose="020B0606030504020204" pitchFamily="34" charset="0"/>
                <a:ea typeface="Open Sans" panose="020B0606030504020204" pitchFamily="34" charset="0"/>
                <a:cs typeface="Open Sans" panose="020B0606030504020204" pitchFamily="34" charset="0"/>
              </a:rPr>
              <a:t>Những vấn đề nguyên tắc trong hoạt động của Đảng</a:t>
            </a:r>
            <a:r>
              <a:rPr lang="en-US" sz="1800" i="1" dirty="0">
                <a:solidFill>
                  <a:srgbClr val="FF0000"/>
                </a:solidFill>
                <a:effectLst/>
                <a:latin typeface="Open Sans" panose="020B0606030504020204" pitchFamily="34" charset="0"/>
                <a:ea typeface="Open Sans" panose="020B0606030504020204" pitchFamily="34" charset="0"/>
                <a:cs typeface="Open Sans" panose="020B0606030504020204" pitchFamily="34" charset="0"/>
              </a:rPr>
              <a:t>	</a:t>
            </a:r>
            <a:endParaRPr lang="en-US" dirty="0">
              <a:solidFill>
                <a:srgbClr val="FF000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 name="Google Shape;590;p35">
            <a:extLst>
              <a:ext uri="{FF2B5EF4-FFF2-40B4-BE49-F238E27FC236}">
                <a16:creationId xmlns:a16="http://schemas.microsoft.com/office/drawing/2014/main" id="{E86D0AA5-46F5-4B3E-BDAD-81177D488D51}"/>
              </a:ext>
            </a:extLst>
          </p:cNvPr>
          <p:cNvSpPr txBox="1">
            <a:spLocks/>
          </p:cNvSpPr>
          <p:nvPr/>
        </p:nvSpPr>
        <p:spPr>
          <a:xfrm>
            <a:off x="398158" y="1343112"/>
            <a:ext cx="4173841" cy="277279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accent1"/>
              </a:buClr>
              <a:buSzPts val="1300"/>
              <a:buFont typeface="Lato"/>
              <a:buChar char="●"/>
              <a:defRPr sz="1300" b="0" i="0" u="none" strike="noStrike" cap="none">
                <a:solidFill>
                  <a:schemeClr val="accent1"/>
                </a:solidFill>
                <a:latin typeface="Lato"/>
                <a:ea typeface="Lato"/>
                <a:cs typeface="Lato"/>
                <a:sym typeface="Lato"/>
              </a:defRPr>
            </a:lvl1pPr>
            <a:lvl2pPr marL="914400" marR="0" lvl="1"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2pPr>
            <a:lvl3pPr marL="1371600" marR="0" lvl="2"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3pPr>
            <a:lvl4pPr marL="1828800" marR="0" lvl="3"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4pPr>
            <a:lvl5pPr marL="2286000" marR="0" lvl="4"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5pPr>
            <a:lvl6pPr marL="2743200" marR="0" lvl="5"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6pPr>
            <a:lvl7pPr marL="3200400" marR="0" lvl="6"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7pPr>
            <a:lvl8pPr marL="3657600" marR="0" lvl="7"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8pPr>
            <a:lvl9pPr marL="4114800" marR="0" lvl="8" indent="-298450" algn="l" rtl="0">
              <a:lnSpc>
                <a:spcPct val="115000"/>
              </a:lnSpc>
              <a:spcBef>
                <a:spcPts val="1600"/>
              </a:spcBef>
              <a:spcAft>
                <a:spcPts val="1600"/>
              </a:spcAft>
              <a:buClr>
                <a:schemeClr val="accent1"/>
              </a:buClr>
              <a:buSzPts val="1100"/>
              <a:buFont typeface="Lato"/>
              <a:buChar char="■"/>
              <a:defRPr sz="1100" b="0" i="0" u="none" strike="noStrike" cap="none">
                <a:solidFill>
                  <a:schemeClr val="accent1"/>
                </a:solidFill>
                <a:latin typeface="Lato"/>
                <a:ea typeface="Lato"/>
                <a:cs typeface="Lato"/>
                <a:sym typeface="Lato"/>
              </a:defRPr>
            </a:lvl9pPr>
          </a:lstStyle>
          <a:p>
            <a:pPr marL="0" indent="0">
              <a:spcBef>
                <a:spcPts val="600"/>
              </a:spcBef>
              <a:buFont typeface="Lato"/>
              <a:buNone/>
            </a:pPr>
            <a:r>
              <a:rPr lang="vi-VN" sz="1800" b="1" dirty="0">
                <a:effectLst/>
                <a:latin typeface="Open Sans" panose="020B0606030504020204" pitchFamily="34" charset="0"/>
                <a:ea typeface="Open Sans" panose="020B0606030504020204" pitchFamily="34" charset="0"/>
                <a:cs typeface="Open Sans" panose="020B0606030504020204" pitchFamily="34" charset="0"/>
              </a:rPr>
              <a:t>Tự phê bình và phê bình</a:t>
            </a:r>
            <a:endParaRPr lang="en-US" sz="1800" b="1" dirty="0">
              <a:effectLst/>
              <a:latin typeface="Open Sans" panose="020B0606030504020204" pitchFamily="34" charset="0"/>
              <a:ea typeface="Open Sans" panose="020B0606030504020204" pitchFamily="34" charset="0"/>
              <a:cs typeface="Open Sans" panose="020B0606030504020204" pitchFamily="34" charset="0"/>
            </a:endParaRPr>
          </a:p>
          <a:p>
            <a:pPr marL="285750" indent="-285750">
              <a:spcBef>
                <a:spcPts val="600"/>
              </a:spcBef>
              <a:buFont typeface="Wingdings" panose="05000000000000000000" pitchFamily="2" charset="2"/>
              <a:buChar char="ü"/>
            </a:pPr>
            <a:r>
              <a:rPr lang="vi-VN" sz="1800" dirty="0">
                <a:effectLst/>
                <a:latin typeface="Open Sans" panose="020B0606030504020204" pitchFamily="34" charset="0"/>
                <a:ea typeface="Open Sans" panose="020B0606030504020204" pitchFamily="34" charset="0"/>
                <a:cs typeface="Open Sans" panose="020B0606030504020204" pitchFamily="34" charset="0"/>
              </a:rPr>
              <a:t>Hồ Chí Minh coi tự phê bình và phê bình là việc làm thường xuyên, “như mỗi ngày phải rửa mặt”</a:t>
            </a:r>
            <a:r>
              <a:rPr lang="en-US" sz="1800" dirty="0">
                <a:effectLst/>
                <a:latin typeface="Open Sans" panose="020B0606030504020204" pitchFamily="34" charset="0"/>
                <a:ea typeface="Open Sans" panose="020B0606030504020204" pitchFamily="34" charset="0"/>
                <a:cs typeface="Open Sans" panose="020B0606030504020204" pitchFamily="34" charset="0"/>
              </a:rPr>
              <a:t>.</a:t>
            </a:r>
            <a:endParaRPr lang="en-US" sz="1800" i="1" dirty="0">
              <a:effectLst/>
              <a:latin typeface="Open Sans" panose="020B0606030504020204" pitchFamily="34" charset="0"/>
              <a:ea typeface="Open Sans" panose="020B0606030504020204" pitchFamily="34" charset="0"/>
              <a:cs typeface="Open Sans" panose="020B0606030504020204" pitchFamily="34" charset="0"/>
            </a:endParaRPr>
          </a:p>
        </p:txBody>
      </p:sp>
      <p:grpSp>
        <p:nvGrpSpPr>
          <p:cNvPr id="5" name="Google Shape;592;p35">
            <a:extLst>
              <a:ext uri="{FF2B5EF4-FFF2-40B4-BE49-F238E27FC236}">
                <a16:creationId xmlns:a16="http://schemas.microsoft.com/office/drawing/2014/main" id="{81270BF1-3FBB-4F61-BA5A-24FD1D1E00FD}"/>
              </a:ext>
            </a:extLst>
          </p:cNvPr>
          <p:cNvGrpSpPr/>
          <p:nvPr/>
        </p:nvGrpSpPr>
        <p:grpSpPr>
          <a:xfrm>
            <a:off x="5001002" y="1208179"/>
            <a:ext cx="2469899" cy="3811191"/>
            <a:chOff x="2112475" y="238125"/>
            <a:chExt cx="3395050" cy="5238750"/>
          </a:xfrm>
        </p:grpSpPr>
        <p:sp>
          <p:nvSpPr>
            <p:cNvPr id="6" name="Google Shape;593;p35">
              <a:extLst>
                <a:ext uri="{FF2B5EF4-FFF2-40B4-BE49-F238E27FC236}">
                  <a16:creationId xmlns:a16="http://schemas.microsoft.com/office/drawing/2014/main" id="{3E041A5C-9D00-4922-B34D-D5267DA42569}"/>
                </a:ext>
              </a:extLst>
            </p:cNvPr>
            <p:cNvSpPr/>
            <p:nvPr/>
          </p:nvSpPr>
          <p:spPr>
            <a:xfrm>
              <a:off x="2112475" y="238125"/>
              <a:ext cx="3395050" cy="5238750"/>
            </a:xfrm>
            <a:custGeom>
              <a:avLst/>
              <a:gdLst/>
              <a:ahLst/>
              <a:cxnLst/>
              <a:rect l="l" t="t" r="r" b="b"/>
              <a:pathLst>
                <a:path w="135802" h="209550" extrusionOk="0">
                  <a:moveTo>
                    <a:pt x="132205" y="18886"/>
                  </a:moveTo>
                  <a:lnTo>
                    <a:pt x="132205" y="190364"/>
                  </a:lnTo>
                  <a:lnTo>
                    <a:pt x="3597" y="190364"/>
                  </a:lnTo>
                  <a:lnTo>
                    <a:pt x="3597" y="18886"/>
                  </a:lnTo>
                  <a:close/>
                  <a:moveTo>
                    <a:pt x="8019" y="0"/>
                  </a:moveTo>
                  <a:lnTo>
                    <a:pt x="7270" y="75"/>
                  </a:lnTo>
                  <a:lnTo>
                    <a:pt x="6445" y="150"/>
                  </a:lnTo>
                  <a:lnTo>
                    <a:pt x="5696" y="375"/>
                  </a:lnTo>
                  <a:lnTo>
                    <a:pt x="4946" y="600"/>
                  </a:lnTo>
                  <a:lnTo>
                    <a:pt x="4197" y="974"/>
                  </a:lnTo>
                  <a:lnTo>
                    <a:pt x="3522" y="1349"/>
                  </a:lnTo>
                  <a:lnTo>
                    <a:pt x="2923" y="1874"/>
                  </a:lnTo>
                  <a:lnTo>
                    <a:pt x="2323" y="2323"/>
                  </a:lnTo>
                  <a:lnTo>
                    <a:pt x="1874" y="2923"/>
                  </a:lnTo>
                  <a:lnTo>
                    <a:pt x="1349" y="3522"/>
                  </a:lnTo>
                  <a:lnTo>
                    <a:pt x="974" y="4197"/>
                  </a:lnTo>
                  <a:lnTo>
                    <a:pt x="600" y="4946"/>
                  </a:lnTo>
                  <a:lnTo>
                    <a:pt x="375" y="5696"/>
                  </a:lnTo>
                  <a:lnTo>
                    <a:pt x="150" y="6445"/>
                  </a:lnTo>
                  <a:lnTo>
                    <a:pt x="75" y="7270"/>
                  </a:lnTo>
                  <a:lnTo>
                    <a:pt x="0" y="8019"/>
                  </a:lnTo>
                  <a:lnTo>
                    <a:pt x="0" y="201531"/>
                  </a:lnTo>
                  <a:lnTo>
                    <a:pt x="75" y="202280"/>
                  </a:lnTo>
                  <a:lnTo>
                    <a:pt x="150" y="203105"/>
                  </a:lnTo>
                  <a:lnTo>
                    <a:pt x="375" y="203854"/>
                  </a:lnTo>
                  <a:lnTo>
                    <a:pt x="600" y="204604"/>
                  </a:lnTo>
                  <a:lnTo>
                    <a:pt x="974" y="205353"/>
                  </a:lnTo>
                  <a:lnTo>
                    <a:pt x="1349" y="206028"/>
                  </a:lnTo>
                  <a:lnTo>
                    <a:pt x="1874" y="206627"/>
                  </a:lnTo>
                  <a:lnTo>
                    <a:pt x="2323" y="207227"/>
                  </a:lnTo>
                  <a:lnTo>
                    <a:pt x="2923" y="207676"/>
                  </a:lnTo>
                  <a:lnTo>
                    <a:pt x="3522" y="208201"/>
                  </a:lnTo>
                  <a:lnTo>
                    <a:pt x="4197" y="208576"/>
                  </a:lnTo>
                  <a:lnTo>
                    <a:pt x="4946" y="208950"/>
                  </a:lnTo>
                  <a:lnTo>
                    <a:pt x="5696" y="209175"/>
                  </a:lnTo>
                  <a:lnTo>
                    <a:pt x="6445" y="209400"/>
                  </a:lnTo>
                  <a:lnTo>
                    <a:pt x="7270" y="209475"/>
                  </a:lnTo>
                  <a:lnTo>
                    <a:pt x="8019" y="209550"/>
                  </a:lnTo>
                  <a:lnTo>
                    <a:pt x="127783" y="209550"/>
                  </a:lnTo>
                  <a:lnTo>
                    <a:pt x="128532" y="209475"/>
                  </a:lnTo>
                  <a:lnTo>
                    <a:pt x="129357" y="209400"/>
                  </a:lnTo>
                  <a:lnTo>
                    <a:pt x="130106" y="209175"/>
                  </a:lnTo>
                  <a:lnTo>
                    <a:pt x="130856" y="208950"/>
                  </a:lnTo>
                  <a:lnTo>
                    <a:pt x="131605" y="208576"/>
                  </a:lnTo>
                  <a:lnTo>
                    <a:pt x="132280" y="208201"/>
                  </a:lnTo>
                  <a:lnTo>
                    <a:pt x="132879" y="207676"/>
                  </a:lnTo>
                  <a:lnTo>
                    <a:pt x="133479" y="207227"/>
                  </a:lnTo>
                  <a:lnTo>
                    <a:pt x="133928" y="206627"/>
                  </a:lnTo>
                  <a:lnTo>
                    <a:pt x="134453" y="206028"/>
                  </a:lnTo>
                  <a:lnTo>
                    <a:pt x="134828" y="205353"/>
                  </a:lnTo>
                  <a:lnTo>
                    <a:pt x="135202" y="204604"/>
                  </a:lnTo>
                  <a:lnTo>
                    <a:pt x="135427" y="203854"/>
                  </a:lnTo>
                  <a:lnTo>
                    <a:pt x="135652" y="203105"/>
                  </a:lnTo>
                  <a:lnTo>
                    <a:pt x="135727" y="202280"/>
                  </a:lnTo>
                  <a:lnTo>
                    <a:pt x="135802" y="201531"/>
                  </a:lnTo>
                  <a:lnTo>
                    <a:pt x="135802" y="8019"/>
                  </a:lnTo>
                  <a:lnTo>
                    <a:pt x="135727" y="7270"/>
                  </a:lnTo>
                  <a:lnTo>
                    <a:pt x="135652" y="6445"/>
                  </a:lnTo>
                  <a:lnTo>
                    <a:pt x="135427" y="5696"/>
                  </a:lnTo>
                  <a:lnTo>
                    <a:pt x="135202" y="4946"/>
                  </a:lnTo>
                  <a:lnTo>
                    <a:pt x="134828" y="4197"/>
                  </a:lnTo>
                  <a:lnTo>
                    <a:pt x="134453" y="3522"/>
                  </a:lnTo>
                  <a:lnTo>
                    <a:pt x="133928" y="2923"/>
                  </a:lnTo>
                  <a:lnTo>
                    <a:pt x="133479" y="2323"/>
                  </a:lnTo>
                  <a:lnTo>
                    <a:pt x="132879" y="1874"/>
                  </a:lnTo>
                  <a:lnTo>
                    <a:pt x="132280" y="1349"/>
                  </a:lnTo>
                  <a:lnTo>
                    <a:pt x="131605" y="974"/>
                  </a:lnTo>
                  <a:lnTo>
                    <a:pt x="130856" y="600"/>
                  </a:lnTo>
                  <a:lnTo>
                    <a:pt x="130106" y="375"/>
                  </a:lnTo>
                  <a:lnTo>
                    <a:pt x="129357" y="150"/>
                  </a:lnTo>
                  <a:lnTo>
                    <a:pt x="128532" y="75"/>
                  </a:lnTo>
                  <a:lnTo>
                    <a:pt x="127783" y="0"/>
                  </a:lnTo>
                  <a:close/>
                </a:path>
              </a:pathLst>
            </a:custGeom>
            <a:solidFill>
              <a:schemeClr val="dk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 name="Google Shape;594;p35">
              <a:extLst>
                <a:ext uri="{FF2B5EF4-FFF2-40B4-BE49-F238E27FC236}">
                  <a16:creationId xmlns:a16="http://schemas.microsoft.com/office/drawing/2014/main" id="{54A1DEB0-2A68-4F95-8963-5351A0891E9C}"/>
                </a:ext>
              </a:extLst>
            </p:cNvPr>
            <p:cNvSpPr/>
            <p:nvPr/>
          </p:nvSpPr>
          <p:spPr>
            <a:xfrm>
              <a:off x="3671350" y="5147100"/>
              <a:ext cx="279175" cy="179900"/>
            </a:xfrm>
            <a:custGeom>
              <a:avLst/>
              <a:gdLst/>
              <a:ahLst/>
              <a:cxnLst/>
              <a:rect l="l" t="t" r="r" b="b"/>
              <a:pathLst>
                <a:path w="11167" h="7196" extrusionOk="0">
                  <a:moveTo>
                    <a:pt x="3597" y="0"/>
                  </a:moveTo>
                  <a:lnTo>
                    <a:pt x="2848" y="75"/>
                  </a:lnTo>
                  <a:lnTo>
                    <a:pt x="2173" y="300"/>
                  </a:lnTo>
                  <a:lnTo>
                    <a:pt x="1574" y="600"/>
                  </a:lnTo>
                  <a:lnTo>
                    <a:pt x="1049" y="1050"/>
                  </a:lnTo>
                  <a:lnTo>
                    <a:pt x="600" y="1574"/>
                  </a:lnTo>
                  <a:lnTo>
                    <a:pt x="300" y="2174"/>
                  </a:lnTo>
                  <a:lnTo>
                    <a:pt x="75" y="2848"/>
                  </a:lnTo>
                  <a:lnTo>
                    <a:pt x="0" y="3598"/>
                  </a:lnTo>
                  <a:lnTo>
                    <a:pt x="75" y="4347"/>
                  </a:lnTo>
                  <a:lnTo>
                    <a:pt x="300" y="5022"/>
                  </a:lnTo>
                  <a:lnTo>
                    <a:pt x="600" y="5621"/>
                  </a:lnTo>
                  <a:lnTo>
                    <a:pt x="1049" y="6146"/>
                  </a:lnTo>
                  <a:lnTo>
                    <a:pt x="1574" y="6596"/>
                  </a:lnTo>
                  <a:lnTo>
                    <a:pt x="2173" y="6896"/>
                  </a:lnTo>
                  <a:lnTo>
                    <a:pt x="2848" y="7120"/>
                  </a:lnTo>
                  <a:lnTo>
                    <a:pt x="3597" y="7195"/>
                  </a:lnTo>
                  <a:lnTo>
                    <a:pt x="7644" y="7195"/>
                  </a:lnTo>
                  <a:lnTo>
                    <a:pt x="8319" y="7120"/>
                  </a:lnTo>
                  <a:lnTo>
                    <a:pt x="8994" y="6896"/>
                  </a:lnTo>
                  <a:lnTo>
                    <a:pt x="9593" y="6596"/>
                  </a:lnTo>
                  <a:lnTo>
                    <a:pt x="10118" y="6146"/>
                  </a:lnTo>
                  <a:lnTo>
                    <a:pt x="10567" y="5621"/>
                  </a:lnTo>
                  <a:lnTo>
                    <a:pt x="10867" y="5022"/>
                  </a:lnTo>
                  <a:lnTo>
                    <a:pt x="11092" y="4347"/>
                  </a:lnTo>
                  <a:lnTo>
                    <a:pt x="11167" y="3598"/>
                  </a:lnTo>
                  <a:lnTo>
                    <a:pt x="11092" y="2848"/>
                  </a:lnTo>
                  <a:lnTo>
                    <a:pt x="10867" y="2174"/>
                  </a:lnTo>
                  <a:lnTo>
                    <a:pt x="10567" y="1574"/>
                  </a:lnTo>
                  <a:lnTo>
                    <a:pt x="10118" y="1050"/>
                  </a:lnTo>
                  <a:lnTo>
                    <a:pt x="9593" y="600"/>
                  </a:lnTo>
                  <a:lnTo>
                    <a:pt x="8994" y="300"/>
                  </a:lnTo>
                  <a:lnTo>
                    <a:pt x="8319" y="75"/>
                  </a:lnTo>
                  <a:lnTo>
                    <a:pt x="7644" y="0"/>
                  </a:lnTo>
                  <a:close/>
                </a:path>
              </a:pathLst>
            </a:custGeom>
            <a:solidFill>
              <a:schemeClr val="dk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8" name="Google Shape;595;p35">
              <a:extLst>
                <a:ext uri="{FF2B5EF4-FFF2-40B4-BE49-F238E27FC236}">
                  <a16:creationId xmlns:a16="http://schemas.microsoft.com/office/drawing/2014/main" id="{7A3861FC-D4DB-49BA-9611-40E365D5B0AA}"/>
                </a:ext>
              </a:extLst>
            </p:cNvPr>
            <p:cNvSpPr/>
            <p:nvPr/>
          </p:nvSpPr>
          <p:spPr>
            <a:xfrm>
              <a:off x="3650725" y="446100"/>
              <a:ext cx="54375" cy="54350"/>
            </a:xfrm>
            <a:custGeom>
              <a:avLst/>
              <a:gdLst/>
              <a:ahLst/>
              <a:cxnLst/>
              <a:rect l="l" t="t" r="r" b="b"/>
              <a:pathLst>
                <a:path w="2175" h="2174" extrusionOk="0">
                  <a:moveTo>
                    <a:pt x="1125" y="0"/>
                  </a:moveTo>
                  <a:lnTo>
                    <a:pt x="825" y="75"/>
                  </a:lnTo>
                  <a:lnTo>
                    <a:pt x="675" y="75"/>
                  </a:lnTo>
                  <a:lnTo>
                    <a:pt x="450" y="225"/>
                  </a:lnTo>
                  <a:lnTo>
                    <a:pt x="300" y="300"/>
                  </a:lnTo>
                  <a:lnTo>
                    <a:pt x="225" y="525"/>
                  </a:lnTo>
                  <a:lnTo>
                    <a:pt x="76" y="675"/>
                  </a:lnTo>
                  <a:lnTo>
                    <a:pt x="1" y="824"/>
                  </a:lnTo>
                  <a:lnTo>
                    <a:pt x="1" y="1124"/>
                  </a:lnTo>
                  <a:lnTo>
                    <a:pt x="1" y="1349"/>
                  </a:lnTo>
                  <a:lnTo>
                    <a:pt x="76" y="1499"/>
                  </a:lnTo>
                  <a:lnTo>
                    <a:pt x="225" y="1649"/>
                  </a:lnTo>
                  <a:lnTo>
                    <a:pt x="300" y="1874"/>
                  </a:lnTo>
                  <a:lnTo>
                    <a:pt x="450" y="2024"/>
                  </a:lnTo>
                  <a:lnTo>
                    <a:pt x="675" y="2099"/>
                  </a:lnTo>
                  <a:lnTo>
                    <a:pt x="825" y="2173"/>
                  </a:lnTo>
                  <a:lnTo>
                    <a:pt x="1275" y="2173"/>
                  </a:lnTo>
                  <a:lnTo>
                    <a:pt x="1500" y="2099"/>
                  </a:lnTo>
                  <a:lnTo>
                    <a:pt x="1649" y="2024"/>
                  </a:lnTo>
                  <a:lnTo>
                    <a:pt x="1799" y="1874"/>
                  </a:lnTo>
                  <a:lnTo>
                    <a:pt x="1949" y="1649"/>
                  </a:lnTo>
                  <a:lnTo>
                    <a:pt x="2099" y="1499"/>
                  </a:lnTo>
                  <a:lnTo>
                    <a:pt x="2099" y="1349"/>
                  </a:lnTo>
                  <a:lnTo>
                    <a:pt x="2174" y="1124"/>
                  </a:lnTo>
                  <a:lnTo>
                    <a:pt x="2099" y="824"/>
                  </a:lnTo>
                  <a:lnTo>
                    <a:pt x="2099" y="675"/>
                  </a:lnTo>
                  <a:lnTo>
                    <a:pt x="1949" y="525"/>
                  </a:lnTo>
                  <a:lnTo>
                    <a:pt x="1799" y="300"/>
                  </a:lnTo>
                  <a:lnTo>
                    <a:pt x="1649" y="225"/>
                  </a:lnTo>
                  <a:lnTo>
                    <a:pt x="1500" y="75"/>
                  </a:lnTo>
                  <a:lnTo>
                    <a:pt x="1275" y="75"/>
                  </a:lnTo>
                  <a:lnTo>
                    <a:pt x="1125" y="0"/>
                  </a:lnTo>
                  <a:close/>
                </a:path>
              </a:pathLst>
            </a:custGeom>
            <a:solidFill>
              <a:schemeClr val="dk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9" name="Google Shape;596;p35">
              <a:extLst>
                <a:ext uri="{FF2B5EF4-FFF2-40B4-BE49-F238E27FC236}">
                  <a16:creationId xmlns:a16="http://schemas.microsoft.com/office/drawing/2014/main" id="{D4D5C0EF-2A50-4BCF-9E07-6475792BD69B}"/>
                </a:ext>
              </a:extLst>
            </p:cNvPr>
            <p:cNvSpPr/>
            <p:nvPr/>
          </p:nvSpPr>
          <p:spPr>
            <a:xfrm>
              <a:off x="3761275" y="423600"/>
              <a:ext cx="99325" cy="99325"/>
            </a:xfrm>
            <a:custGeom>
              <a:avLst/>
              <a:gdLst/>
              <a:ahLst/>
              <a:cxnLst/>
              <a:rect l="l" t="t" r="r" b="b"/>
              <a:pathLst>
                <a:path w="3973" h="3973" extrusionOk="0">
                  <a:moveTo>
                    <a:pt x="2024" y="1"/>
                  </a:moveTo>
                  <a:lnTo>
                    <a:pt x="1574" y="76"/>
                  </a:lnTo>
                  <a:lnTo>
                    <a:pt x="1200" y="151"/>
                  </a:lnTo>
                  <a:lnTo>
                    <a:pt x="900" y="375"/>
                  </a:lnTo>
                  <a:lnTo>
                    <a:pt x="600" y="600"/>
                  </a:lnTo>
                  <a:lnTo>
                    <a:pt x="375" y="900"/>
                  </a:lnTo>
                  <a:lnTo>
                    <a:pt x="150" y="1200"/>
                  </a:lnTo>
                  <a:lnTo>
                    <a:pt x="75" y="1575"/>
                  </a:lnTo>
                  <a:lnTo>
                    <a:pt x="0" y="2024"/>
                  </a:lnTo>
                  <a:lnTo>
                    <a:pt x="75" y="2399"/>
                  </a:lnTo>
                  <a:lnTo>
                    <a:pt x="150" y="2774"/>
                  </a:lnTo>
                  <a:lnTo>
                    <a:pt x="375" y="3073"/>
                  </a:lnTo>
                  <a:lnTo>
                    <a:pt x="600" y="3373"/>
                  </a:lnTo>
                  <a:lnTo>
                    <a:pt x="900" y="3673"/>
                  </a:lnTo>
                  <a:lnTo>
                    <a:pt x="1200" y="3823"/>
                  </a:lnTo>
                  <a:lnTo>
                    <a:pt x="1574" y="3973"/>
                  </a:lnTo>
                  <a:lnTo>
                    <a:pt x="2399" y="3973"/>
                  </a:lnTo>
                  <a:lnTo>
                    <a:pt x="2773"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3" y="151"/>
                  </a:lnTo>
                  <a:lnTo>
                    <a:pt x="2399" y="76"/>
                  </a:lnTo>
                  <a:lnTo>
                    <a:pt x="2024" y="1"/>
                  </a:lnTo>
                  <a:close/>
                </a:path>
              </a:pathLst>
            </a:custGeom>
            <a:solidFill>
              <a:schemeClr val="dk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grpSp>
      <p:pic>
        <p:nvPicPr>
          <p:cNvPr id="10" name="Google Shape;597;p35">
            <a:extLst>
              <a:ext uri="{FF2B5EF4-FFF2-40B4-BE49-F238E27FC236}">
                <a16:creationId xmlns:a16="http://schemas.microsoft.com/office/drawing/2014/main" id="{F4C5F076-CD6C-4909-97AD-979A9D2C4713}"/>
              </a:ext>
            </a:extLst>
          </p:cNvPr>
          <p:cNvPicPr preferRelativeResize="0"/>
          <p:nvPr/>
        </p:nvPicPr>
        <p:blipFill>
          <a:blip r:embed="rId2"/>
          <a:srcRect/>
          <a:stretch/>
        </p:blipFill>
        <p:spPr>
          <a:xfrm>
            <a:off x="5041364" y="1530949"/>
            <a:ext cx="2344909" cy="3120121"/>
          </a:xfrm>
          <a:prstGeom prst="rect">
            <a:avLst/>
          </a:prstGeom>
          <a:noFill/>
          <a:ln>
            <a:noFill/>
          </a:ln>
        </p:spPr>
      </p:pic>
      <p:pic>
        <p:nvPicPr>
          <p:cNvPr id="12" name="Picture 11">
            <a:extLst>
              <a:ext uri="{FF2B5EF4-FFF2-40B4-BE49-F238E27FC236}">
                <a16:creationId xmlns:a16="http://schemas.microsoft.com/office/drawing/2014/main" id="{9CB02CAE-39EF-4BCE-8427-5966C45A30D5}"/>
              </a:ext>
            </a:extLst>
          </p:cNvPr>
          <p:cNvPicPr>
            <a:picLocks noChangeAspect="1"/>
          </p:cNvPicPr>
          <p:nvPr/>
        </p:nvPicPr>
        <p:blipFill>
          <a:blip r:embed="rId3"/>
          <a:stretch>
            <a:fillRect/>
          </a:stretch>
        </p:blipFill>
        <p:spPr>
          <a:xfrm>
            <a:off x="7809650" y="52133"/>
            <a:ext cx="1119840" cy="302404"/>
          </a:xfrm>
          <a:prstGeom prst="rect">
            <a:avLst/>
          </a:prstGeom>
        </p:spPr>
      </p:pic>
    </p:spTree>
    <p:extLst>
      <p:ext uri="{BB962C8B-B14F-4D97-AF65-F5344CB8AC3E}">
        <p14:creationId xmlns:p14="http://schemas.microsoft.com/office/powerpoint/2010/main" val="17278866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6D5CC9-C061-4534-98A9-015D6C0480EE}"/>
              </a:ext>
            </a:extLst>
          </p:cNvPr>
          <p:cNvSpPr>
            <a:spLocks noGrp="1"/>
          </p:cNvSpPr>
          <p:nvPr>
            <p:ph type="title"/>
          </p:nvPr>
        </p:nvSpPr>
        <p:spPr>
          <a:xfrm>
            <a:off x="222555" y="492430"/>
            <a:ext cx="7688400" cy="535200"/>
          </a:xfrm>
        </p:spPr>
        <p:txBody>
          <a:bodyPr/>
          <a:lstStyle/>
          <a:p>
            <a:r>
              <a:rPr lang="vi-VN" sz="1800" i="1" dirty="0">
                <a:solidFill>
                  <a:srgbClr val="FF0000"/>
                </a:solidFill>
                <a:effectLst/>
                <a:latin typeface="Open Sans" panose="020B0606030504020204" pitchFamily="34" charset="0"/>
                <a:ea typeface="Open Sans" panose="020B0606030504020204" pitchFamily="34" charset="0"/>
                <a:cs typeface="Open Sans" panose="020B0606030504020204" pitchFamily="34" charset="0"/>
              </a:rPr>
              <a:t>Những vấn đề nguyên tắc trong hoạt động của Đảng</a:t>
            </a:r>
            <a:r>
              <a:rPr lang="en-US" sz="1800" i="1" dirty="0">
                <a:solidFill>
                  <a:srgbClr val="FF0000"/>
                </a:solidFill>
                <a:effectLst/>
                <a:latin typeface="Open Sans" panose="020B0606030504020204" pitchFamily="34" charset="0"/>
                <a:ea typeface="Open Sans" panose="020B0606030504020204" pitchFamily="34" charset="0"/>
                <a:cs typeface="Open Sans" panose="020B0606030504020204" pitchFamily="34" charset="0"/>
              </a:rPr>
              <a:t>	</a:t>
            </a:r>
            <a:endParaRPr lang="en-US" dirty="0">
              <a:solidFill>
                <a:srgbClr val="FF000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 name="Google Shape;590;p35">
            <a:extLst>
              <a:ext uri="{FF2B5EF4-FFF2-40B4-BE49-F238E27FC236}">
                <a16:creationId xmlns:a16="http://schemas.microsoft.com/office/drawing/2014/main" id="{E86D0AA5-46F5-4B3E-BDAD-81177D488D51}"/>
              </a:ext>
            </a:extLst>
          </p:cNvPr>
          <p:cNvSpPr txBox="1">
            <a:spLocks/>
          </p:cNvSpPr>
          <p:nvPr/>
        </p:nvSpPr>
        <p:spPr>
          <a:xfrm>
            <a:off x="398158" y="1343111"/>
            <a:ext cx="4173842" cy="343634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accent1"/>
              </a:buClr>
              <a:buSzPts val="1300"/>
              <a:buFont typeface="Lato"/>
              <a:buChar char="●"/>
              <a:defRPr sz="1300" b="0" i="0" u="none" strike="noStrike" cap="none">
                <a:solidFill>
                  <a:schemeClr val="accent1"/>
                </a:solidFill>
                <a:latin typeface="Lato"/>
                <a:ea typeface="Lato"/>
                <a:cs typeface="Lato"/>
                <a:sym typeface="Lato"/>
              </a:defRPr>
            </a:lvl1pPr>
            <a:lvl2pPr marL="914400" marR="0" lvl="1"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2pPr>
            <a:lvl3pPr marL="1371600" marR="0" lvl="2"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3pPr>
            <a:lvl4pPr marL="1828800" marR="0" lvl="3"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4pPr>
            <a:lvl5pPr marL="2286000" marR="0" lvl="4"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5pPr>
            <a:lvl6pPr marL="2743200" marR="0" lvl="5"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6pPr>
            <a:lvl7pPr marL="3200400" marR="0" lvl="6"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7pPr>
            <a:lvl8pPr marL="3657600" marR="0" lvl="7"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8pPr>
            <a:lvl9pPr marL="4114800" marR="0" lvl="8" indent="-298450" algn="l" rtl="0">
              <a:lnSpc>
                <a:spcPct val="115000"/>
              </a:lnSpc>
              <a:spcBef>
                <a:spcPts val="1600"/>
              </a:spcBef>
              <a:spcAft>
                <a:spcPts val="1600"/>
              </a:spcAft>
              <a:buClr>
                <a:schemeClr val="accent1"/>
              </a:buClr>
              <a:buSzPts val="1100"/>
              <a:buFont typeface="Lato"/>
              <a:buChar char="■"/>
              <a:defRPr sz="1100" b="0" i="0" u="none" strike="noStrike" cap="none">
                <a:solidFill>
                  <a:schemeClr val="accent1"/>
                </a:solidFill>
                <a:latin typeface="Lato"/>
                <a:ea typeface="Lato"/>
                <a:cs typeface="Lato"/>
                <a:sym typeface="Lato"/>
              </a:defRPr>
            </a:lvl9pPr>
          </a:lstStyle>
          <a:p>
            <a:pPr marL="0" indent="0">
              <a:spcBef>
                <a:spcPts val="600"/>
              </a:spcBef>
              <a:buFont typeface="Lato"/>
              <a:buNone/>
            </a:pPr>
            <a:r>
              <a:rPr lang="vi-VN" sz="1800" b="1" dirty="0">
                <a:solidFill>
                  <a:schemeClr val="tx2">
                    <a:lumMod val="10000"/>
                  </a:schemeClr>
                </a:solidFill>
                <a:effectLst/>
                <a:latin typeface="Open Sans" panose="020B0606030504020204" pitchFamily="34" charset="0"/>
                <a:ea typeface="Open Sans" panose="020B0606030504020204" pitchFamily="34" charset="0"/>
                <a:cs typeface="Open Sans" panose="020B0606030504020204" pitchFamily="34" charset="0"/>
              </a:rPr>
              <a:t>Kỷ luật nghiêm minh, tự giác</a:t>
            </a:r>
            <a:endParaRPr lang="en-US" sz="1800" b="1" dirty="0">
              <a:solidFill>
                <a:schemeClr val="tx2">
                  <a:lumMod val="10000"/>
                </a:schemeClr>
              </a:solidFill>
              <a:effectLst/>
              <a:latin typeface="Open Sans" panose="020B0606030504020204" pitchFamily="34" charset="0"/>
              <a:ea typeface="Open Sans" panose="020B0606030504020204" pitchFamily="34" charset="0"/>
              <a:cs typeface="Open Sans" panose="020B0606030504020204" pitchFamily="34" charset="0"/>
            </a:endParaRPr>
          </a:p>
          <a:p>
            <a:pPr marL="285750" indent="-285750">
              <a:spcBef>
                <a:spcPts val="600"/>
              </a:spcBef>
              <a:buFont typeface="Wingdings" panose="05000000000000000000" pitchFamily="2" charset="2"/>
              <a:buChar char="ü"/>
            </a:pPr>
            <a:r>
              <a:rPr lang="vi-VN" sz="1800" dirty="0">
                <a:solidFill>
                  <a:schemeClr val="tx2">
                    <a:lumMod val="10000"/>
                  </a:schemeClr>
                </a:solidFill>
                <a:effectLst/>
                <a:latin typeface="Open Sans" panose="020B0606030504020204" pitchFamily="34" charset="0"/>
                <a:ea typeface="Open Sans" panose="020B0606030504020204" pitchFamily="34" charset="0"/>
                <a:cs typeface="Open Sans" panose="020B0606030504020204" pitchFamily="34" charset="0"/>
              </a:rPr>
              <a:t>Sức mạnh của một đảng cộng sản bắt nguồn từ kỷ luật, muôn người như một, cùng một ý chí và hành động. </a:t>
            </a:r>
            <a:endParaRPr lang="en-US" sz="1800" dirty="0">
              <a:solidFill>
                <a:schemeClr val="tx2">
                  <a:lumMod val="10000"/>
                </a:schemeClr>
              </a:solidFill>
              <a:effectLst/>
              <a:latin typeface="Open Sans" panose="020B0606030504020204" pitchFamily="34" charset="0"/>
              <a:ea typeface="Open Sans" panose="020B0606030504020204" pitchFamily="34" charset="0"/>
              <a:cs typeface="Open Sans" panose="020B0606030504020204" pitchFamily="34" charset="0"/>
            </a:endParaRPr>
          </a:p>
          <a:p>
            <a:pPr marL="285750" indent="-285750">
              <a:spcBef>
                <a:spcPts val="600"/>
              </a:spcBef>
              <a:buFont typeface="Wingdings" panose="05000000000000000000" pitchFamily="2" charset="2"/>
              <a:buChar char="ü"/>
            </a:pPr>
            <a:r>
              <a:rPr lang="vi-VN" sz="1800" dirty="0">
                <a:solidFill>
                  <a:schemeClr val="tx2">
                    <a:lumMod val="10000"/>
                  </a:schemeClr>
                </a:solidFill>
                <a:effectLst/>
                <a:latin typeface="Open Sans" panose="020B0606030504020204" pitchFamily="34" charset="0"/>
                <a:ea typeface="Open Sans" panose="020B0606030504020204" pitchFamily="34" charset="0"/>
                <a:cs typeface="Open Sans" panose="020B0606030504020204" pitchFamily="34" charset="0"/>
              </a:rPr>
              <a:t>Hồ Chí Minh cho rằng, Đảng ta tuy đông người, nhưng khi tiến đánh chỉ như một người. Điều đó là nhờ trong Đảng có kỷ luật</a:t>
            </a:r>
            <a:r>
              <a:rPr lang="en-US" sz="1800" dirty="0">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a:t>
            </a:r>
            <a:endParaRPr lang="en-US" sz="1800" i="1" dirty="0">
              <a:solidFill>
                <a:schemeClr val="tx2">
                  <a:lumMod val="10000"/>
                </a:schemeClr>
              </a:solidFill>
              <a:effectLst/>
              <a:latin typeface="Open Sans" panose="020B0606030504020204" pitchFamily="34" charset="0"/>
              <a:ea typeface="Open Sans" panose="020B0606030504020204" pitchFamily="34" charset="0"/>
              <a:cs typeface="Open Sans" panose="020B0606030504020204" pitchFamily="34" charset="0"/>
            </a:endParaRPr>
          </a:p>
        </p:txBody>
      </p:sp>
      <p:grpSp>
        <p:nvGrpSpPr>
          <p:cNvPr id="5" name="Google Shape;592;p35">
            <a:extLst>
              <a:ext uri="{FF2B5EF4-FFF2-40B4-BE49-F238E27FC236}">
                <a16:creationId xmlns:a16="http://schemas.microsoft.com/office/drawing/2014/main" id="{81270BF1-3FBB-4F61-BA5A-24FD1D1E00FD}"/>
              </a:ext>
            </a:extLst>
          </p:cNvPr>
          <p:cNvGrpSpPr/>
          <p:nvPr/>
        </p:nvGrpSpPr>
        <p:grpSpPr>
          <a:xfrm>
            <a:off x="5001002" y="1208179"/>
            <a:ext cx="2469899" cy="3811191"/>
            <a:chOff x="2112475" y="238125"/>
            <a:chExt cx="3395050" cy="5238750"/>
          </a:xfrm>
        </p:grpSpPr>
        <p:sp>
          <p:nvSpPr>
            <p:cNvPr id="6" name="Google Shape;593;p35">
              <a:extLst>
                <a:ext uri="{FF2B5EF4-FFF2-40B4-BE49-F238E27FC236}">
                  <a16:creationId xmlns:a16="http://schemas.microsoft.com/office/drawing/2014/main" id="{3E041A5C-9D00-4922-B34D-D5267DA42569}"/>
                </a:ext>
              </a:extLst>
            </p:cNvPr>
            <p:cNvSpPr/>
            <p:nvPr/>
          </p:nvSpPr>
          <p:spPr>
            <a:xfrm>
              <a:off x="2112475" y="238125"/>
              <a:ext cx="3395050" cy="5238750"/>
            </a:xfrm>
            <a:custGeom>
              <a:avLst/>
              <a:gdLst/>
              <a:ahLst/>
              <a:cxnLst/>
              <a:rect l="l" t="t" r="r" b="b"/>
              <a:pathLst>
                <a:path w="135802" h="209550" extrusionOk="0">
                  <a:moveTo>
                    <a:pt x="132205" y="18886"/>
                  </a:moveTo>
                  <a:lnTo>
                    <a:pt x="132205" y="190364"/>
                  </a:lnTo>
                  <a:lnTo>
                    <a:pt x="3597" y="190364"/>
                  </a:lnTo>
                  <a:lnTo>
                    <a:pt x="3597" y="18886"/>
                  </a:lnTo>
                  <a:close/>
                  <a:moveTo>
                    <a:pt x="8019" y="0"/>
                  </a:moveTo>
                  <a:lnTo>
                    <a:pt x="7270" y="75"/>
                  </a:lnTo>
                  <a:lnTo>
                    <a:pt x="6445" y="150"/>
                  </a:lnTo>
                  <a:lnTo>
                    <a:pt x="5696" y="375"/>
                  </a:lnTo>
                  <a:lnTo>
                    <a:pt x="4946" y="600"/>
                  </a:lnTo>
                  <a:lnTo>
                    <a:pt x="4197" y="974"/>
                  </a:lnTo>
                  <a:lnTo>
                    <a:pt x="3522" y="1349"/>
                  </a:lnTo>
                  <a:lnTo>
                    <a:pt x="2923" y="1874"/>
                  </a:lnTo>
                  <a:lnTo>
                    <a:pt x="2323" y="2323"/>
                  </a:lnTo>
                  <a:lnTo>
                    <a:pt x="1874" y="2923"/>
                  </a:lnTo>
                  <a:lnTo>
                    <a:pt x="1349" y="3522"/>
                  </a:lnTo>
                  <a:lnTo>
                    <a:pt x="974" y="4197"/>
                  </a:lnTo>
                  <a:lnTo>
                    <a:pt x="600" y="4946"/>
                  </a:lnTo>
                  <a:lnTo>
                    <a:pt x="375" y="5696"/>
                  </a:lnTo>
                  <a:lnTo>
                    <a:pt x="150" y="6445"/>
                  </a:lnTo>
                  <a:lnTo>
                    <a:pt x="75" y="7270"/>
                  </a:lnTo>
                  <a:lnTo>
                    <a:pt x="0" y="8019"/>
                  </a:lnTo>
                  <a:lnTo>
                    <a:pt x="0" y="201531"/>
                  </a:lnTo>
                  <a:lnTo>
                    <a:pt x="75" y="202280"/>
                  </a:lnTo>
                  <a:lnTo>
                    <a:pt x="150" y="203105"/>
                  </a:lnTo>
                  <a:lnTo>
                    <a:pt x="375" y="203854"/>
                  </a:lnTo>
                  <a:lnTo>
                    <a:pt x="600" y="204604"/>
                  </a:lnTo>
                  <a:lnTo>
                    <a:pt x="974" y="205353"/>
                  </a:lnTo>
                  <a:lnTo>
                    <a:pt x="1349" y="206028"/>
                  </a:lnTo>
                  <a:lnTo>
                    <a:pt x="1874" y="206627"/>
                  </a:lnTo>
                  <a:lnTo>
                    <a:pt x="2323" y="207227"/>
                  </a:lnTo>
                  <a:lnTo>
                    <a:pt x="2923" y="207676"/>
                  </a:lnTo>
                  <a:lnTo>
                    <a:pt x="3522" y="208201"/>
                  </a:lnTo>
                  <a:lnTo>
                    <a:pt x="4197" y="208576"/>
                  </a:lnTo>
                  <a:lnTo>
                    <a:pt x="4946" y="208950"/>
                  </a:lnTo>
                  <a:lnTo>
                    <a:pt x="5696" y="209175"/>
                  </a:lnTo>
                  <a:lnTo>
                    <a:pt x="6445" y="209400"/>
                  </a:lnTo>
                  <a:lnTo>
                    <a:pt x="7270" y="209475"/>
                  </a:lnTo>
                  <a:lnTo>
                    <a:pt x="8019" y="209550"/>
                  </a:lnTo>
                  <a:lnTo>
                    <a:pt x="127783" y="209550"/>
                  </a:lnTo>
                  <a:lnTo>
                    <a:pt x="128532" y="209475"/>
                  </a:lnTo>
                  <a:lnTo>
                    <a:pt x="129357" y="209400"/>
                  </a:lnTo>
                  <a:lnTo>
                    <a:pt x="130106" y="209175"/>
                  </a:lnTo>
                  <a:lnTo>
                    <a:pt x="130856" y="208950"/>
                  </a:lnTo>
                  <a:lnTo>
                    <a:pt x="131605" y="208576"/>
                  </a:lnTo>
                  <a:lnTo>
                    <a:pt x="132280" y="208201"/>
                  </a:lnTo>
                  <a:lnTo>
                    <a:pt x="132879" y="207676"/>
                  </a:lnTo>
                  <a:lnTo>
                    <a:pt x="133479" y="207227"/>
                  </a:lnTo>
                  <a:lnTo>
                    <a:pt x="133928" y="206627"/>
                  </a:lnTo>
                  <a:lnTo>
                    <a:pt x="134453" y="206028"/>
                  </a:lnTo>
                  <a:lnTo>
                    <a:pt x="134828" y="205353"/>
                  </a:lnTo>
                  <a:lnTo>
                    <a:pt x="135202" y="204604"/>
                  </a:lnTo>
                  <a:lnTo>
                    <a:pt x="135427" y="203854"/>
                  </a:lnTo>
                  <a:lnTo>
                    <a:pt x="135652" y="203105"/>
                  </a:lnTo>
                  <a:lnTo>
                    <a:pt x="135727" y="202280"/>
                  </a:lnTo>
                  <a:lnTo>
                    <a:pt x="135802" y="201531"/>
                  </a:lnTo>
                  <a:lnTo>
                    <a:pt x="135802" y="8019"/>
                  </a:lnTo>
                  <a:lnTo>
                    <a:pt x="135727" y="7270"/>
                  </a:lnTo>
                  <a:lnTo>
                    <a:pt x="135652" y="6445"/>
                  </a:lnTo>
                  <a:lnTo>
                    <a:pt x="135427" y="5696"/>
                  </a:lnTo>
                  <a:lnTo>
                    <a:pt x="135202" y="4946"/>
                  </a:lnTo>
                  <a:lnTo>
                    <a:pt x="134828" y="4197"/>
                  </a:lnTo>
                  <a:lnTo>
                    <a:pt x="134453" y="3522"/>
                  </a:lnTo>
                  <a:lnTo>
                    <a:pt x="133928" y="2923"/>
                  </a:lnTo>
                  <a:lnTo>
                    <a:pt x="133479" y="2323"/>
                  </a:lnTo>
                  <a:lnTo>
                    <a:pt x="132879" y="1874"/>
                  </a:lnTo>
                  <a:lnTo>
                    <a:pt x="132280" y="1349"/>
                  </a:lnTo>
                  <a:lnTo>
                    <a:pt x="131605" y="974"/>
                  </a:lnTo>
                  <a:lnTo>
                    <a:pt x="130856" y="600"/>
                  </a:lnTo>
                  <a:lnTo>
                    <a:pt x="130106" y="375"/>
                  </a:lnTo>
                  <a:lnTo>
                    <a:pt x="129357" y="150"/>
                  </a:lnTo>
                  <a:lnTo>
                    <a:pt x="128532" y="75"/>
                  </a:lnTo>
                  <a:lnTo>
                    <a:pt x="127783" y="0"/>
                  </a:lnTo>
                  <a:close/>
                </a:path>
              </a:pathLst>
            </a:custGeom>
            <a:solidFill>
              <a:schemeClr val="dk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7" name="Google Shape;594;p35">
              <a:extLst>
                <a:ext uri="{FF2B5EF4-FFF2-40B4-BE49-F238E27FC236}">
                  <a16:creationId xmlns:a16="http://schemas.microsoft.com/office/drawing/2014/main" id="{54A1DEB0-2A68-4F95-8963-5351A0891E9C}"/>
                </a:ext>
              </a:extLst>
            </p:cNvPr>
            <p:cNvSpPr/>
            <p:nvPr/>
          </p:nvSpPr>
          <p:spPr>
            <a:xfrm>
              <a:off x="3671350" y="5147100"/>
              <a:ext cx="279175" cy="179900"/>
            </a:xfrm>
            <a:custGeom>
              <a:avLst/>
              <a:gdLst/>
              <a:ahLst/>
              <a:cxnLst/>
              <a:rect l="l" t="t" r="r" b="b"/>
              <a:pathLst>
                <a:path w="11167" h="7196" extrusionOk="0">
                  <a:moveTo>
                    <a:pt x="3597" y="0"/>
                  </a:moveTo>
                  <a:lnTo>
                    <a:pt x="2848" y="75"/>
                  </a:lnTo>
                  <a:lnTo>
                    <a:pt x="2173" y="300"/>
                  </a:lnTo>
                  <a:lnTo>
                    <a:pt x="1574" y="600"/>
                  </a:lnTo>
                  <a:lnTo>
                    <a:pt x="1049" y="1050"/>
                  </a:lnTo>
                  <a:lnTo>
                    <a:pt x="600" y="1574"/>
                  </a:lnTo>
                  <a:lnTo>
                    <a:pt x="300" y="2174"/>
                  </a:lnTo>
                  <a:lnTo>
                    <a:pt x="75" y="2848"/>
                  </a:lnTo>
                  <a:lnTo>
                    <a:pt x="0" y="3598"/>
                  </a:lnTo>
                  <a:lnTo>
                    <a:pt x="75" y="4347"/>
                  </a:lnTo>
                  <a:lnTo>
                    <a:pt x="300" y="5022"/>
                  </a:lnTo>
                  <a:lnTo>
                    <a:pt x="600" y="5621"/>
                  </a:lnTo>
                  <a:lnTo>
                    <a:pt x="1049" y="6146"/>
                  </a:lnTo>
                  <a:lnTo>
                    <a:pt x="1574" y="6596"/>
                  </a:lnTo>
                  <a:lnTo>
                    <a:pt x="2173" y="6896"/>
                  </a:lnTo>
                  <a:lnTo>
                    <a:pt x="2848" y="7120"/>
                  </a:lnTo>
                  <a:lnTo>
                    <a:pt x="3597" y="7195"/>
                  </a:lnTo>
                  <a:lnTo>
                    <a:pt x="7644" y="7195"/>
                  </a:lnTo>
                  <a:lnTo>
                    <a:pt x="8319" y="7120"/>
                  </a:lnTo>
                  <a:lnTo>
                    <a:pt x="8994" y="6896"/>
                  </a:lnTo>
                  <a:lnTo>
                    <a:pt x="9593" y="6596"/>
                  </a:lnTo>
                  <a:lnTo>
                    <a:pt x="10118" y="6146"/>
                  </a:lnTo>
                  <a:lnTo>
                    <a:pt x="10567" y="5621"/>
                  </a:lnTo>
                  <a:lnTo>
                    <a:pt x="10867" y="5022"/>
                  </a:lnTo>
                  <a:lnTo>
                    <a:pt x="11092" y="4347"/>
                  </a:lnTo>
                  <a:lnTo>
                    <a:pt x="11167" y="3598"/>
                  </a:lnTo>
                  <a:lnTo>
                    <a:pt x="11092" y="2848"/>
                  </a:lnTo>
                  <a:lnTo>
                    <a:pt x="10867" y="2174"/>
                  </a:lnTo>
                  <a:lnTo>
                    <a:pt x="10567" y="1574"/>
                  </a:lnTo>
                  <a:lnTo>
                    <a:pt x="10118" y="1050"/>
                  </a:lnTo>
                  <a:lnTo>
                    <a:pt x="9593" y="600"/>
                  </a:lnTo>
                  <a:lnTo>
                    <a:pt x="8994" y="300"/>
                  </a:lnTo>
                  <a:lnTo>
                    <a:pt x="8319" y="75"/>
                  </a:lnTo>
                  <a:lnTo>
                    <a:pt x="7644" y="0"/>
                  </a:lnTo>
                  <a:close/>
                </a:path>
              </a:pathLst>
            </a:custGeom>
            <a:solidFill>
              <a:schemeClr val="dk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8" name="Google Shape;595;p35">
              <a:extLst>
                <a:ext uri="{FF2B5EF4-FFF2-40B4-BE49-F238E27FC236}">
                  <a16:creationId xmlns:a16="http://schemas.microsoft.com/office/drawing/2014/main" id="{7A3861FC-D4DB-49BA-9611-40E365D5B0AA}"/>
                </a:ext>
              </a:extLst>
            </p:cNvPr>
            <p:cNvSpPr/>
            <p:nvPr/>
          </p:nvSpPr>
          <p:spPr>
            <a:xfrm>
              <a:off x="3650725" y="446100"/>
              <a:ext cx="54375" cy="54350"/>
            </a:xfrm>
            <a:custGeom>
              <a:avLst/>
              <a:gdLst/>
              <a:ahLst/>
              <a:cxnLst/>
              <a:rect l="l" t="t" r="r" b="b"/>
              <a:pathLst>
                <a:path w="2175" h="2174" extrusionOk="0">
                  <a:moveTo>
                    <a:pt x="1125" y="0"/>
                  </a:moveTo>
                  <a:lnTo>
                    <a:pt x="825" y="75"/>
                  </a:lnTo>
                  <a:lnTo>
                    <a:pt x="675" y="75"/>
                  </a:lnTo>
                  <a:lnTo>
                    <a:pt x="450" y="225"/>
                  </a:lnTo>
                  <a:lnTo>
                    <a:pt x="300" y="300"/>
                  </a:lnTo>
                  <a:lnTo>
                    <a:pt x="225" y="525"/>
                  </a:lnTo>
                  <a:lnTo>
                    <a:pt x="76" y="675"/>
                  </a:lnTo>
                  <a:lnTo>
                    <a:pt x="1" y="824"/>
                  </a:lnTo>
                  <a:lnTo>
                    <a:pt x="1" y="1124"/>
                  </a:lnTo>
                  <a:lnTo>
                    <a:pt x="1" y="1349"/>
                  </a:lnTo>
                  <a:lnTo>
                    <a:pt x="76" y="1499"/>
                  </a:lnTo>
                  <a:lnTo>
                    <a:pt x="225" y="1649"/>
                  </a:lnTo>
                  <a:lnTo>
                    <a:pt x="300" y="1874"/>
                  </a:lnTo>
                  <a:lnTo>
                    <a:pt x="450" y="2024"/>
                  </a:lnTo>
                  <a:lnTo>
                    <a:pt x="675" y="2099"/>
                  </a:lnTo>
                  <a:lnTo>
                    <a:pt x="825" y="2173"/>
                  </a:lnTo>
                  <a:lnTo>
                    <a:pt x="1275" y="2173"/>
                  </a:lnTo>
                  <a:lnTo>
                    <a:pt x="1500" y="2099"/>
                  </a:lnTo>
                  <a:lnTo>
                    <a:pt x="1649" y="2024"/>
                  </a:lnTo>
                  <a:lnTo>
                    <a:pt x="1799" y="1874"/>
                  </a:lnTo>
                  <a:lnTo>
                    <a:pt x="1949" y="1649"/>
                  </a:lnTo>
                  <a:lnTo>
                    <a:pt x="2099" y="1499"/>
                  </a:lnTo>
                  <a:lnTo>
                    <a:pt x="2099" y="1349"/>
                  </a:lnTo>
                  <a:lnTo>
                    <a:pt x="2174" y="1124"/>
                  </a:lnTo>
                  <a:lnTo>
                    <a:pt x="2099" y="824"/>
                  </a:lnTo>
                  <a:lnTo>
                    <a:pt x="2099" y="675"/>
                  </a:lnTo>
                  <a:lnTo>
                    <a:pt x="1949" y="525"/>
                  </a:lnTo>
                  <a:lnTo>
                    <a:pt x="1799" y="300"/>
                  </a:lnTo>
                  <a:lnTo>
                    <a:pt x="1649" y="225"/>
                  </a:lnTo>
                  <a:lnTo>
                    <a:pt x="1500" y="75"/>
                  </a:lnTo>
                  <a:lnTo>
                    <a:pt x="1275" y="75"/>
                  </a:lnTo>
                  <a:lnTo>
                    <a:pt x="1125" y="0"/>
                  </a:lnTo>
                  <a:close/>
                </a:path>
              </a:pathLst>
            </a:custGeom>
            <a:solidFill>
              <a:schemeClr val="dk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sp>
          <p:nvSpPr>
            <p:cNvPr id="9" name="Google Shape;596;p35">
              <a:extLst>
                <a:ext uri="{FF2B5EF4-FFF2-40B4-BE49-F238E27FC236}">
                  <a16:creationId xmlns:a16="http://schemas.microsoft.com/office/drawing/2014/main" id="{D4D5C0EF-2A50-4BCF-9E07-6475792BD69B}"/>
                </a:ext>
              </a:extLst>
            </p:cNvPr>
            <p:cNvSpPr/>
            <p:nvPr/>
          </p:nvSpPr>
          <p:spPr>
            <a:xfrm>
              <a:off x="3761275" y="423600"/>
              <a:ext cx="99325" cy="99325"/>
            </a:xfrm>
            <a:custGeom>
              <a:avLst/>
              <a:gdLst/>
              <a:ahLst/>
              <a:cxnLst/>
              <a:rect l="l" t="t" r="r" b="b"/>
              <a:pathLst>
                <a:path w="3973" h="3973" extrusionOk="0">
                  <a:moveTo>
                    <a:pt x="2024" y="1"/>
                  </a:moveTo>
                  <a:lnTo>
                    <a:pt x="1574" y="76"/>
                  </a:lnTo>
                  <a:lnTo>
                    <a:pt x="1200" y="151"/>
                  </a:lnTo>
                  <a:lnTo>
                    <a:pt x="900" y="375"/>
                  </a:lnTo>
                  <a:lnTo>
                    <a:pt x="600" y="600"/>
                  </a:lnTo>
                  <a:lnTo>
                    <a:pt x="375" y="900"/>
                  </a:lnTo>
                  <a:lnTo>
                    <a:pt x="150" y="1200"/>
                  </a:lnTo>
                  <a:lnTo>
                    <a:pt x="75" y="1575"/>
                  </a:lnTo>
                  <a:lnTo>
                    <a:pt x="0" y="2024"/>
                  </a:lnTo>
                  <a:lnTo>
                    <a:pt x="75" y="2399"/>
                  </a:lnTo>
                  <a:lnTo>
                    <a:pt x="150" y="2774"/>
                  </a:lnTo>
                  <a:lnTo>
                    <a:pt x="375" y="3073"/>
                  </a:lnTo>
                  <a:lnTo>
                    <a:pt x="600" y="3373"/>
                  </a:lnTo>
                  <a:lnTo>
                    <a:pt x="900" y="3673"/>
                  </a:lnTo>
                  <a:lnTo>
                    <a:pt x="1200" y="3823"/>
                  </a:lnTo>
                  <a:lnTo>
                    <a:pt x="1574" y="3973"/>
                  </a:lnTo>
                  <a:lnTo>
                    <a:pt x="2399" y="3973"/>
                  </a:lnTo>
                  <a:lnTo>
                    <a:pt x="2773"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3" y="151"/>
                  </a:lnTo>
                  <a:lnTo>
                    <a:pt x="2399" y="76"/>
                  </a:lnTo>
                  <a:lnTo>
                    <a:pt x="2024" y="1"/>
                  </a:lnTo>
                  <a:close/>
                </a:path>
              </a:pathLst>
            </a:custGeom>
            <a:solidFill>
              <a:schemeClr val="dk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panose="020B0606030504020204" pitchFamily="34" charset="0"/>
                <a:ea typeface="Open Sans" panose="020B0606030504020204" pitchFamily="34" charset="0"/>
                <a:cs typeface="Open Sans" panose="020B0606030504020204" pitchFamily="34" charset="0"/>
              </a:endParaRPr>
            </a:p>
          </p:txBody>
        </p:sp>
      </p:grpSp>
      <p:pic>
        <p:nvPicPr>
          <p:cNvPr id="10" name="Google Shape;597;p35">
            <a:extLst>
              <a:ext uri="{FF2B5EF4-FFF2-40B4-BE49-F238E27FC236}">
                <a16:creationId xmlns:a16="http://schemas.microsoft.com/office/drawing/2014/main" id="{F4C5F076-CD6C-4909-97AD-979A9D2C4713}"/>
              </a:ext>
            </a:extLst>
          </p:cNvPr>
          <p:cNvPicPr preferRelativeResize="0"/>
          <p:nvPr/>
        </p:nvPicPr>
        <p:blipFill>
          <a:blip r:embed="rId2"/>
          <a:srcRect/>
          <a:stretch/>
        </p:blipFill>
        <p:spPr>
          <a:xfrm>
            <a:off x="5063496" y="1550304"/>
            <a:ext cx="2344909" cy="3100766"/>
          </a:xfrm>
          <a:prstGeom prst="rect">
            <a:avLst/>
          </a:prstGeom>
          <a:noFill/>
          <a:ln>
            <a:noFill/>
          </a:ln>
        </p:spPr>
      </p:pic>
      <p:pic>
        <p:nvPicPr>
          <p:cNvPr id="12" name="Picture 11">
            <a:extLst>
              <a:ext uri="{FF2B5EF4-FFF2-40B4-BE49-F238E27FC236}">
                <a16:creationId xmlns:a16="http://schemas.microsoft.com/office/drawing/2014/main" id="{A77D5165-06CF-4858-9F1C-C32CB174A68D}"/>
              </a:ext>
            </a:extLst>
          </p:cNvPr>
          <p:cNvPicPr>
            <a:picLocks noChangeAspect="1"/>
          </p:cNvPicPr>
          <p:nvPr/>
        </p:nvPicPr>
        <p:blipFill>
          <a:blip r:embed="rId3"/>
          <a:stretch>
            <a:fillRect/>
          </a:stretch>
        </p:blipFill>
        <p:spPr>
          <a:xfrm>
            <a:off x="7809650" y="52133"/>
            <a:ext cx="1119840" cy="302404"/>
          </a:xfrm>
          <a:prstGeom prst="rect">
            <a:avLst/>
          </a:prstGeom>
        </p:spPr>
      </p:pic>
    </p:spTree>
    <p:extLst>
      <p:ext uri="{BB962C8B-B14F-4D97-AF65-F5344CB8AC3E}">
        <p14:creationId xmlns:p14="http://schemas.microsoft.com/office/powerpoint/2010/main" val="19214529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6D5CC9-C061-4534-98A9-015D6C0480EE}"/>
              </a:ext>
            </a:extLst>
          </p:cNvPr>
          <p:cNvSpPr>
            <a:spLocks noGrp="1"/>
          </p:cNvSpPr>
          <p:nvPr>
            <p:ph type="title"/>
          </p:nvPr>
        </p:nvSpPr>
        <p:spPr>
          <a:xfrm>
            <a:off x="222555" y="492430"/>
            <a:ext cx="7688400" cy="535200"/>
          </a:xfrm>
        </p:spPr>
        <p:txBody>
          <a:bodyPr/>
          <a:lstStyle/>
          <a:p>
            <a:r>
              <a:rPr lang="vi-VN" sz="1800" i="1" dirty="0">
                <a:solidFill>
                  <a:srgbClr val="FF0000"/>
                </a:solidFill>
                <a:effectLst/>
                <a:latin typeface="Calibri" panose="020F0502020204030204" pitchFamily="34" charset="0"/>
                <a:ea typeface="Calibri" panose="020F0502020204030204" pitchFamily="34" charset="0"/>
                <a:cs typeface="SimSun" panose="02010600030101010101" pitchFamily="2" charset="-122"/>
              </a:rPr>
              <a:t>Những vấn đề nguyên tắc trong hoạt động của Đảng</a:t>
            </a:r>
            <a:r>
              <a:rPr lang="en-US" sz="1800" i="1" dirty="0">
                <a:solidFill>
                  <a:srgbClr val="FF0000"/>
                </a:solidFill>
                <a:effectLst/>
                <a:latin typeface="Calibri" panose="020F0502020204030204" pitchFamily="34" charset="0"/>
                <a:ea typeface="Calibri" panose="020F0502020204030204" pitchFamily="34" charset="0"/>
                <a:cs typeface="SimSun" panose="02010600030101010101" pitchFamily="2" charset="-122"/>
              </a:rPr>
              <a:t>	</a:t>
            </a:r>
            <a:endParaRPr lang="en-US" dirty="0">
              <a:solidFill>
                <a:srgbClr val="FF0000"/>
              </a:solidFill>
            </a:endParaRPr>
          </a:p>
        </p:txBody>
      </p:sp>
      <p:sp>
        <p:nvSpPr>
          <p:cNvPr id="3" name="Google Shape;590;p35">
            <a:extLst>
              <a:ext uri="{FF2B5EF4-FFF2-40B4-BE49-F238E27FC236}">
                <a16:creationId xmlns:a16="http://schemas.microsoft.com/office/drawing/2014/main" id="{E86D0AA5-46F5-4B3E-BDAD-81177D488D51}"/>
              </a:ext>
            </a:extLst>
          </p:cNvPr>
          <p:cNvSpPr txBox="1">
            <a:spLocks/>
          </p:cNvSpPr>
          <p:nvPr/>
        </p:nvSpPr>
        <p:spPr>
          <a:xfrm>
            <a:off x="402674" y="1318616"/>
            <a:ext cx="4312772" cy="345681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accent1"/>
              </a:buClr>
              <a:buSzPts val="1300"/>
              <a:buFont typeface="Lato"/>
              <a:buChar char="●"/>
              <a:defRPr sz="1300" b="0" i="0" u="none" strike="noStrike" cap="none">
                <a:solidFill>
                  <a:schemeClr val="accent1"/>
                </a:solidFill>
                <a:latin typeface="Lato"/>
                <a:ea typeface="Lato"/>
                <a:cs typeface="Lato"/>
                <a:sym typeface="Lato"/>
              </a:defRPr>
            </a:lvl1pPr>
            <a:lvl2pPr marL="914400" marR="0" lvl="1"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2pPr>
            <a:lvl3pPr marL="1371600" marR="0" lvl="2"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3pPr>
            <a:lvl4pPr marL="1828800" marR="0" lvl="3"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4pPr>
            <a:lvl5pPr marL="2286000" marR="0" lvl="4"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5pPr>
            <a:lvl6pPr marL="2743200" marR="0" lvl="5"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6pPr>
            <a:lvl7pPr marL="3200400" marR="0" lvl="6"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7pPr>
            <a:lvl8pPr marL="3657600" marR="0" lvl="7"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8pPr>
            <a:lvl9pPr marL="4114800" marR="0" lvl="8" indent="-298450" algn="l" rtl="0">
              <a:lnSpc>
                <a:spcPct val="115000"/>
              </a:lnSpc>
              <a:spcBef>
                <a:spcPts val="1600"/>
              </a:spcBef>
              <a:spcAft>
                <a:spcPts val="1600"/>
              </a:spcAft>
              <a:buClr>
                <a:schemeClr val="accent1"/>
              </a:buClr>
              <a:buSzPts val="1100"/>
              <a:buFont typeface="Lato"/>
              <a:buChar char="■"/>
              <a:defRPr sz="1100" b="0" i="0" u="none" strike="noStrike" cap="none">
                <a:solidFill>
                  <a:schemeClr val="accent1"/>
                </a:solidFill>
                <a:latin typeface="Lato"/>
                <a:ea typeface="Lato"/>
                <a:cs typeface="Lato"/>
                <a:sym typeface="Lato"/>
              </a:defRPr>
            </a:lvl9pPr>
          </a:lstStyle>
          <a:p>
            <a:pPr marL="0" indent="0">
              <a:spcBef>
                <a:spcPts val="600"/>
              </a:spcBef>
              <a:buFont typeface="Lato"/>
              <a:buNone/>
            </a:pPr>
            <a:r>
              <a:rPr lang="vi-VN" sz="1800" b="1" dirty="0">
                <a:solidFill>
                  <a:schemeClr val="tx2">
                    <a:lumMod val="10000"/>
                  </a:schemeClr>
                </a:solidFill>
                <a:effectLst/>
                <a:latin typeface="Times New Roman" panose="02020603050405020304" pitchFamily="18" charset="0"/>
                <a:ea typeface="Calibri" panose="020F0502020204030204" pitchFamily="34" charset="0"/>
              </a:rPr>
              <a:t>Đảng phải thường xuyên tự chỉnh đốn</a:t>
            </a:r>
            <a:endParaRPr lang="en-US" sz="1800" b="1" dirty="0">
              <a:solidFill>
                <a:schemeClr val="tx2">
                  <a:lumMod val="10000"/>
                </a:schemeClr>
              </a:solidFill>
              <a:effectLst/>
              <a:latin typeface="Times New Roman" panose="02020603050405020304" pitchFamily="18" charset="0"/>
              <a:ea typeface="Calibri" panose="020F0502020204030204" pitchFamily="34" charset="0"/>
            </a:endParaRPr>
          </a:p>
          <a:p>
            <a:pPr marL="285750" indent="-285750">
              <a:spcBef>
                <a:spcPts val="600"/>
              </a:spcBef>
              <a:buFont typeface="Wingdings" panose="05000000000000000000" pitchFamily="2" charset="2"/>
              <a:buChar char="ü"/>
            </a:pPr>
            <a:r>
              <a:rPr lang="vi-VN" sz="1800" dirty="0">
                <a:solidFill>
                  <a:schemeClr val="tx2">
                    <a:lumMod val="10000"/>
                  </a:schemeClr>
                </a:solidFill>
                <a:effectLst/>
                <a:latin typeface="Times New Roman" panose="02020603050405020304" pitchFamily="18" charset="0"/>
                <a:ea typeface="Calibri" panose="020F0502020204030204" pitchFamily="34" charset="0"/>
              </a:rPr>
              <a:t>Hồ Chí Minh cho rằng, Đảng không có mục đích tự thân Đảng không phải là tổ chức để làm quan phát tài</a:t>
            </a:r>
            <a:r>
              <a:rPr lang="en-US" sz="1800" dirty="0">
                <a:solidFill>
                  <a:schemeClr val="tx2">
                    <a:lumMod val="10000"/>
                  </a:schemeClr>
                </a:solidFill>
                <a:effectLst/>
                <a:latin typeface="Times New Roman" panose="02020603050405020304" pitchFamily="18" charset="0"/>
                <a:ea typeface="Calibri" panose="020F0502020204030204" pitchFamily="34" charset="0"/>
              </a:rPr>
              <a:t>.</a:t>
            </a:r>
          </a:p>
          <a:p>
            <a:pPr marL="285750" indent="-285750">
              <a:spcBef>
                <a:spcPts val="600"/>
              </a:spcBef>
              <a:buFont typeface="Wingdings" panose="05000000000000000000" pitchFamily="2" charset="2"/>
              <a:buChar char="ü"/>
            </a:pPr>
            <a:r>
              <a:rPr lang="vi-VN" sz="1800" dirty="0">
                <a:solidFill>
                  <a:schemeClr val="tx2">
                    <a:lumMod val="10000"/>
                  </a:schemeClr>
                </a:solidFill>
                <a:effectLst/>
                <a:latin typeface="Times New Roman" panose="02020603050405020304" pitchFamily="18" charset="0"/>
                <a:ea typeface="Calibri" panose="020F0502020204030204" pitchFamily="34" charset="0"/>
              </a:rPr>
              <a:t>Thường xuyên tự chỉnh đốn, do đó, trở thành một nhiệm vụ cực kỳ quan trọng trong xây dựng Đảng. Điều này càng đặc biệt quan trọng hơn khi Đảng đứng trước những thử thách lớn trong quá trình hoạt động</a:t>
            </a:r>
            <a:endParaRPr lang="en-US" sz="1800" dirty="0">
              <a:solidFill>
                <a:schemeClr val="tx2">
                  <a:lumMod val="10000"/>
                </a:schemeClr>
              </a:solidFill>
            </a:endParaRPr>
          </a:p>
        </p:txBody>
      </p:sp>
      <p:grpSp>
        <p:nvGrpSpPr>
          <p:cNvPr id="5" name="Google Shape;592;p35">
            <a:extLst>
              <a:ext uri="{FF2B5EF4-FFF2-40B4-BE49-F238E27FC236}">
                <a16:creationId xmlns:a16="http://schemas.microsoft.com/office/drawing/2014/main" id="{81270BF1-3FBB-4F61-BA5A-24FD1D1E00FD}"/>
              </a:ext>
            </a:extLst>
          </p:cNvPr>
          <p:cNvGrpSpPr/>
          <p:nvPr/>
        </p:nvGrpSpPr>
        <p:grpSpPr>
          <a:xfrm>
            <a:off x="5001002" y="1208179"/>
            <a:ext cx="2469899" cy="3811191"/>
            <a:chOff x="2112475" y="238125"/>
            <a:chExt cx="3395050" cy="5238750"/>
          </a:xfrm>
        </p:grpSpPr>
        <p:sp>
          <p:nvSpPr>
            <p:cNvPr id="6" name="Google Shape;593;p35">
              <a:extLst>
                <a:ext uri="{FF2B5EF4-FFF2-40B4-BE49-F238E27FC236}">
                  <a16:creationId xmlns:a16="http://schemas.microsoft.com/office/drawing/2014/main" id="{3E041A5C-9D00-4922-B34D-D5267DA42569}"/>
                </a:ext>
              </a:extLst>
            </p:cNvPr>
            <p:cNvSpPr/>
            <p:nvPr/>
          </p:nvSpPr>
          <p:spPr>
            <a:xfrm>
              <a:off x="2112475" y="238125"/>
              <a:ext cx="3395050" cy="5238750"/>
            </a:xfrm>
            <a:custGeom>
              <a:avLst/>
              <a:gdLst/>
              <a:ahLst/>
              <a:cxnLst/>
              <a:rect l="l" t="t" r="r" b="b"/>
              <a:pathLst>
                <a:path w="135802" h="209550" extrusionOk="0">
                  <a:moveTo>
                    <a:pt x="132205" y="18886"/>
                  </a:moveTo>
                  <a:lnTo>
                    <a:pt x="132205" y="190364"/>
                  </a:lnTo>
                  <a:lnTo>
                    <a:pt x="3597" y="190364"/>
                  </a:lnTo>
                  <a:lnTo>
                    <a:pt x="3597" y="18886"/>
                  </a:lnTo>
                  <a:close/>
                  <a:moveTo>
                    <a:pt x="8019" y="0"/>
                  </a:moveTo>
                  <a:lnTo>
                    <a:pt x="7270" y="75"/>
                  </a:lnTo>
                  <a:lnTo>
                    <a:pt x="6445" y="150"/>
                  </a:lnTo>
                  <a:lnTo>
                    <a:pt x="5696" y="375"/>
                  </a:lnTo>
                  <a:lnTo>
                    <a:pt x="4946" y="600"/>
                  </a:lnTo>
                  <a:lnTo>
                    <a:pt x="4197" y="974"/>
                  </a:lnTo>
                  <a:lnTo>
                    <a:pt x="3522" y="1349"/>
                  </a:lnTo>
                  <a:lnTo>
                    <a:pt x="2923" y="1874"/>
                  </a:lnTo>
                  <a:lnTo>
                    <a:pt x="2323" y="2323"/>
                  </a:lnTo>
                  <a:lnTo>
                    <a:pt x="1874" y="2923"/>
                  </a:lnTo>
                  <a:lnTo>
                    <a:pt x="1349" y="3522"/>
                  </a:lnTo>
                  <a:lnTo>
                    <a:pt x="974" y="4197"/>
                  </a:lnTo>
                  <a:lnTo>
                    <a:pt x="600" y="4946"/>
                  </a:lnTo>
                  <a:lnTo>
                    <a:pt x="375" y="5696"/>
                  </a:lnTo>
                  <a:lnTo>
                    <a:pt x="150" y="6445"/>
                  </a:lnTo>
                  <a:lnTo>
                    <a:pt x="75" y="7270"/>
                  </a:lnTo>
                  <a:lnTo>
                    <a:pt x="0" y="8019"/>
                  </a:lnTo>
                  <a:lnTo>
                    <a:pt x="0" y="201531"/>
                  </a:lnTo>
                  <a:lnTo>
                    <a:pt x="75" y="202280"/>
                  </a:lnTo>
                  <a:lnTo>
                    <a:pt x="150" y="203105"/>
                  </a:lnTo>
                  <a:lnTo>
                    <a:pt x="375" y="203854"/>
                  </a:lnTo>
                  <a:lnTo>
                    <a:pt x="600" y="204604"/>
                  </a:lnTo>
                  <a:lnTo>
                    <a:pt x="974" y="205353"/>
                  </a:lnTo>
                  <a:lnTo>
                    <a:pt x="1349" y="206028"/>
                  </a:lnTo>
                  <a:lnTo>
                    <a:pt x="1874" y="206627"/>
                  </a:lnTo>
                  <a:lnTo>
                    <a:pt x="2323" y="207227"/>
                  </a:lnTo>
                  <a:lnTo>
                    <a:pt x="2923" y="207676"/>
                  </a:lnTo>
                  <a:lnTo>
                    <a:pt x="3522" y="208201"/>
                  </a:lnTo>
                  <a:lnTo>
                    <a:pt x="4197" y="208576"/>
                  </a:lnTo>
                  <a:lnTo>
                    <a:pt x="4946" y="208950"/>
                  </a:lnTo>
                  <a:lnTo>
                    <a:pt x="5696" y="209175"/>
                  </a:lnTo>
                  <a:lnTo>
                    <a:pt x="6445" y="209400"/>
                  </a:lnTo>
                  <a:lnTo>
                    <a:pt x="7270" y="209475"/>
                  </a:lnTo>
                  <a:lnTo>
                    <a:pt x="8019" y="209550"/>
                  </a:lnTo>
                  <a:lnTo>
                    <a:pt x="127783" y="209550"/>
                  </a:lnTo>
                  <a:lnTo>
                    <a:pt x="128532" y="209475"/>
                  </a:lnTo>
                  <a:lnTo>
                    <a:pt x="129357" y="209400"/>
                  </a:lnTo>
                  <a:lnTo>
                    <a:pt x="130106" y="209175"/>
                  </a:lnTo>
                  <a:lnTo>
                    <a:pt x="130856" y="208950"/>
                  </a:lnTo>
                  <a:lnTo>
                    <a:pt x="131605" y="208576"/>
                  </a:lnTo>
                  <a:lnTo>
                    <a:pt x="132280" y="208201"/>
                  </a:lnTo>
                  <a:lnTo>
                    <a:pt x="132879" y="207676"/>
                  </a:lnTo>
                  <a:lnTo>
                    <a:pt x="133479" y="207227"/>
                  </a:lnTo>
                  <a:lnTo>
                    <a:pt x="133928" y="206627"/>
                  </a:lnTo>
                  <a:lnTo>
                    <a:pt x="134453" y="206028"/>
                  </a:lnTo>
                  <a:lnTo>
                    <a:pt x="134828" y="205353"/>
                  </a:lnTo>
                  <a:lnTo>
                    <a:pt x="135202" y="204604"/>
                  </a:lnTo>
                  <a:lnTo>
                    <a:pt x="135427" y="203854"/>
                  </a:lnTo>
                  <a:lnTo>
                    <a:pt x="135652" y="203105"/>
                  </a:lnTo>
                  <a:lnTo>
                    <a:pt x="135727" y="202280"/>
                  </a:lnTo>
                  <a:lnTo>
                    <a:pt x="135802" y="201531"/>
                  </a:lnTo>
                  <a:lnTo>
                    <a:pt x="135802" y="8019"/>
                  </a:lnTo>
                  <a:lnTo>
                    <a:pt x="135727" y="7270"/>
                  </a:lnTo>
                  <a:lnTo>
                    <a:pt x="135652" y="6445"/>
                  </a:lnTo>
                  <a:lnTo>
                    <a:pt x="135427" y="5696"/>
                  </a:lnTo>
                  <a:lnTo>
                    <a:pt x="135202" y="4946"/>
                  </a:lnTo>
                  <a:lnTo>
                    <a:pt x="134828" y="4197"/>
                  </a:lnTo>
                  <a:lnTo>
                    <a:pt x="134453" y="3522"/>
                  </a:lnTo>
                  <a:lnTo>
                    <a:pt x="133928" y="2923"/>
                  </a:lnTo>
                  <a:lnTo>
                    <a:pt x="133479" y="2323"/>
                  </a:lnTo>
                  <a:lnTo>
                    <a:pt x="132879" y="1874"/>
                  </a:lnTo>
                  <a:lnTo>
                    <a:pt x="132280" y="1349"/>
                  </a:lnTo>
                  <a:lnTo>
                    <a:pt x="131605" y="974"/>
                  </a:lnTo>
                  <a:lnTo>
                    <a:pt x="130856" y="600"/>
                  </a:lnTo>
                  <a:lnTo>
                    <a:pt x="130106" y="375"/>
                  </a:lnTo>
                  <a:lnTo>
                    <a:pt x="129357" y="150"/>
                  </a:lnTo>
                  <a:lnTo>
                    <a:pt x="128532" y="75"/>
                  </a:lnTo>
                  <a:lnTo>
                    <a:pt x="127783" y="0"/>
                  </a:lnTo>
                  <a:close/>
                </a:path>
              </a:pathLst>
            </a:custGeom>
            <a:solidFill>
              <a:schemeClr val="dk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594;p35">
              <a:extLst>
                <a:ext uri="{FF2B5EF4-FFF2-40B4-BE49-F238E27FC236}">
                  <a16:creationId xmlns:a16="http://schemas.microsoft.com/office/drawing/2014/main" id="{54A1DEB0-2A68-4F95-8963-5351A0891E9C}"/>
                </a:ext>
              </a:extLst>
            </p:cNvPr>
            <p:cNvSpPr/>
            <p:nvPr/>
          </p:nvSpPr>
          <p:spPr>
            <a:xfrm>
              <a:off x="3671350" y="5147100"/>
              <a:ext cx="279175" cy="179900"/>
            </a:xfrm>
            <a:custGeom>
              <a:avLst/>
              <a:gdLst/>
              <a:ahLst/>
              <a:cxnLst/>
              <a:rect l="l" t="t" r="r" b="b"/>
              <a:pathLst>
                <a:path w="11167" h="7196" extrusionOk="0">
                  <a:moveTo>
                    <a:pt x="3597" y="0"/>
                  </a:moveTo>
                  <a:lnTo>
                    <a:pt x="2848" y="75"/>
                  </a:lnTo>
                  <a:lnTo>
                    <a:pt x="2173" y="300"/>
                  </a:lnTo>
                  <a:lnTo>
                    <a:pt x="1574" y="600"/>
                  </a:lnTo>
                  <a:lnTo>
                    <a:pt x="1049" y="1050"/>
                  </a:lnTo>
                  <a:lnTo>
                    <a:pt x="600" y="1574"/>
                  </a:lnTo>
                  <a:lnTo>
                    <a:pt x="300" y="2174"/>
                  </a:lnTo>
                  <a:lnTo>
                    <a:pt x="75" y="2848"/>
                  </a:lnTo>
                  <a:lnTo>
                    <a:pt x="0" y="3598"/>
                  </a:lnTo>
                  <a:lnTo>
                    <a:pt x="75" y="4347"/>
                  </a:lnTo>
                  <a:lnTo>
                    <a:pt x="300" y="5022"/>
                  </a:lnTo>
                  <a:lnTo>
                    <a:pt x="600" y="5621"/>
                  </a:lnTo>
                  <a:lnTo>
                    <a:pt x="1049" y="6146"/>
                  </a:lnTo>
                  <a:lnTo>
                    <a:pt x="1574" y="6596"/>
                  </a:lnTo>
                  <a:lnTo>
                    <a:pt x="2173" y="6896"/>
                  </a:lnTo>
                  <a:lnTo>
                    <a:pt x="2848" y="7120"/>
                  </a:lnTo>
                  <a:lnTo>
                    <a:pt x="3597" y="7195"/>
                  </a:lnTo>
                  <a:lnTo>
                    <a:pt x="7644" y="7195"/>
                  </a:lnTo>
                  <a:lnTo>
                    <a:pt x="8319" y="7120"/>
                  </a:lnTo>
                  <a:lnTo>
                    <a:pt x="8994" y="6896"/>
                  </a:lnTo>
                  <a:lnTo>
                    <a:pt x="9593" y="6596"/>
                  </a:lnTo>
                  <a:lnTo>
                    <a:pt x="10118" y="6146"/>
                  </a:lnTo>
                  <a:lnTo>
                    <a:pt x="10567" y="5621"/>
                  </a:lnTo>
                  <a:lnTo>
                    <a:pt x="10867" y="5022"/>
                  </a:lnTo>
                  <a:lnTo>
                    <a:pt x="11092" y="4347"/>
                  </a:lnTo>
                  <a:lnTo>
                    <a:pt x="11167" y="3598"/>
                  </a:lnTo>
                  <a:lnTo>
                    <a:pt x="11092" y="2848"/>
                  </a:lnTo>
                  <a:lnTo>
                    <a:pt x="10867" y="2174"/>
                  </a:lnTo>
                  <a:lnTo>
                    <a:pt x="10567" y="1574"/>
                  </a:lnTo>
                  <a:lnTo>
                    <a:pt x="10118" y="1050"/>
                  </a:lnTo>
                  <a:lnTo>
                    <a:pt x="9593" y="600"/>
                  </a:lnTo>
                  <a:lnTo>
                    <a:pt x="8994" y="300"/>
                  </a:lnTo>
                  <a:lnTo>
                    <a:pt x="8319" y="75"/>
                  </a:lnTo>
                  <a:lnTo>
                    <a:pt x="7644" y="0"/>
                  </a:lnTo>
                  <a:close/>
                </a:path>
              </a:pathLst>
            </a:custGeom>
            <a:solidFill>
              <a:schemeClr val="dk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595;p35">
              <a:extLst>
                <a:ext uri="{FF2B5EF4-FFF2-40B4-BE49-F238E27FC236}">
                  <a16:creationId xmlns:a16="http://schemas.microsoft.com/office/drawing/2014/main" id="{7A3861FC-D4DB-49BA-9611-40E365D5B0AA}"/>
                </a:ext>
              </a:extLst>
            </p:cNvPr>
            <p:cNvSpPr/>
            <p:nvPr/>
          </p:nvSpPr>
          <p:spPr>
            <a:xfrm>
              <a:off x="3650725" y="446100"/>
              <a:ext cx="54375" cy="54350"/>
            </a:xfrm>
            <a:custGeom>
              <a:avLst/>
              <a:gdLst/>
              <a:ahLst/>
              <a:cxnLst/>
              <a:rect l="l" t="t" r="r" b="b"/>
              <a:pathLst>
                <a:path w="2175" h="2174" extrusionOk="0">
                  <a:moveTo>
                    <a:pt x="1125" y="0"/>
                  </a:moveTo>
                  <a:lnTo>
                    <a:pt x="825" y="75"/>
                  </a:lnTo>
                  <a:lnTo>
                    <a:pt x="675" y="75"/>
                  </a:lnTo>
                  <a:lnTo>
                    <a:pt x="450" y="225"/>
                  </a:lnTo>
                  <a:lnTo>
                    <a:pt x="300" y="300"/>
                  </a:lnTo>
                  <a:lnTo>
                    <a:pt x="225" y="525"/>
                  </a:lnTo>
                  <a:lnTo>
                    <a:pt x="76" y="675"/>
                  </a:lnTo>
                  <a:lnTo>
                    <a:pt x="1" y="824"/>
                  </a:lnTo>
                  <a:lnTo>
                    <a:pt x="1" y="1124"/>
                  </a:lnTo>
                  <a:lnTo>
                    <a:pt x="1" y="1349"/>
                  </a:lnTo>
                  <a:lnTo>
                    <a:pt x="76" y="1499"/>
                  </a:lnTo>
                  <a:lnTo>
                    <a:pt x="225" y="1649"/>
                  </a:lnTo>
                  <a:lnTo>
                    <a:pt x="300" y="1874"/>
                  </a:lnTo>
                  <a:lnTo>
                    <a:pt x="450" y="2024"/>
                  </a:lnTo>
                  <a:lnTo>
                    <a:pt x="675" y="2099"/>
                  </a:lnTo>
                  <a:lnTo>
                    <a:pt x="825" y="2173"/>
                  </a:lnTo>
                  <a:lnTo>
                    <a:pt x="1275" y="2173"/>
                  </a:lnTo>
                  <a:lnTo>
                    <a:pt x="1500" y="2099"/>
                  </a:lnTo>
                  <a:lnTo>
                    <a:pt x="1649" y="2024"/>
                  </a:lnTo>
                  <a:lnTo>
                    <a:pt x="1799" y="1874"/>
                  </a:lnTo>
                  <a:lnTo>
                    <a:pt x="1949" y="1649"/>
                  </a:lnTo>
                  <a:lnTo>
                    <a:pt x="2099" y="1499"/>
                  </a:lnTo>
                  <a:lnTo>
                    <a:pt x="2099" y="1349"/>
                  </a:lnTo>
                  <a:lnTo>
                    <a:pt x="2174" y="1124"/>
                  </a:lnTo>
                  <a:lnTo>
                    <a:pt x="2099" y="824"/>
                  </a:lnTo>
                  <a:lnTo>
                    <a:pt x="2099" y="675"/>
                  </a:lnTo>
                  <a:lnTo>
                    <a:pt x="1949" y="525"/>
                  </a:lnTo>
                  <a:lnTo>
                    <a:pt x="1799" y="300"/>
                  </a:lnTo>
                  <a:lnTo>
                    <a:pt x="1649" y="225"/>
                  </a:lnTo>
                  <a:lnTo>
                    <a:pt x="1500" y="75"/>
                  </a:lnTo>
                  <a:lnTo>
                    <a:pt x="1275" y="75"/>
                  </a:lnTo>
                  <a:lnTo>
                    <a:pt x="1125" y="0"/>
                  </a:lnTo>
                  <a:close/>
                </a:path>
              </a:pathLst>
            </a:custGeom>
            <a:solidFill>
              <a:schemeClr val="dk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596;p35">
              <a:extLst>
                <a:ext uri="{FF2B5EF4-FFF2-40B4-BE49-F238E27FC236}">
                  <a16:creationId xmlns:a16="http://schemas.microsoft.com/office/drawing/2014/main" id="{D4D5C0EF-2A50-4BCF-9E07-6475792BD69B}"/>
                </a:ext>
              </a:extLst>
            </p:cNvPr>
            <p:cNvSpPr/>
            <p:nvPr/>
          </p:nvSpPr>
          <p:spPr>
            <a:xfrm>
              <a:off x="3761275" y="423600"/>
              <a:ext cx="99325" cy="99325"/>
            </a:xfrm>
            <a:custGeom>
              <a:avLst/>
              <a:gdLst/>
              <a:ahLst/>
              <a:cxnLst/>
              <a:rect l="l" t="t" r="r" b="b"/>
              <a:pathLst>
                <a:path w="3973" h="3973" extrusionOk="0">
                  <a:moveTo>
                    <a:pt x="2024" y="1"/>
                  </a:moveTo>
                  <a:lnTo>
                    <a:pt x="1574" y="76"/>
                  </a:lnTo>
                  <a:lnTo>
                    <a:pt x="1200" y="151"/>
                  </a:lnTo>
                  <a:lnTo>
                    <a:pt x="900" y="375"/>
                  </a:lnTo>
                  <a:lnTo>
                    <a:pt x="600" y="600"/>
                  </a:lnTo>
                  <a:lnTo>
                    <a:pt x="375" y="900"/>
                  </a:lnTo>
                  <a:lnTo>
                    <a:pt x="150" y="1200"/>
                  </a:lnTo>
                  <a:lnTo>
                    <a:pt x="75" y="1575"/>
                  </a:lnTo>
                  <a:lnTo>
                    <a:pt x="0" y="2024"/>
                  </a:lnTo>
                  <a:lnTo>
                    <a:pt x="75" y="2399"/>
                  </a:lnTo>
                  <a:lnTo>
                    <a:pt x="150" y="2774"/>
                  </a:lnTo>
                  <a:lnTo>
                    <a:pt x="375" y="3073"/>
                  </a:lnTo>
                  <a:lnTo>
                    <a:pt x="600" y="3373"/>
                  </a:lnTo>
                  <a:lnTo>
                    <a:pt x="900" y="3673"/>
                  </a:lnTo>
                  <a:lnTo>
                    <a:pt x="1200" y="3823"/>
                  </a:lnTo>
                  <a:lnTo>
                    <a:pt x="1574" y="3973"/>
                  </a:lnTo>
                  <a:lnTo>
                    <a:pt x="2399" y="3973"/>
                  </a:lnTo>
                  <a:lnTo>
                    <a:pt x="2773"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3" y="151"/>
                  </a:lnTo>
                  <a:lnTo>
                    <a:pt x="2399" y="76"/>
                  </a:lnTo>
                  <a:lnTo>
                    <a:pt x="2024" y="1"/>
                  </a:lnTo>
                  <a:close/>
                </a:path>
              </a:pathLst>
            </a:custGeom>
            <a:solidFill>
              <a:schemeClr val="dk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 name="Google Shape;597;p35">
            <a:extLst>
              <a:ext uri="{FF2B5EF4-FFF2-40B4-BE49-F238E27FC236}">
                <a16:creationId xmlns:a16="http://schemas.microsoft.com/office/drawing/2014/main" id="{F4C5F076-CD6C-4909-97AD-979A9D2C4713}"/>
              </a:ext>
            </a:extLst>
          </p:cNvPr>
          <p:cNvPicPr preferRelativeResize="0"/>
          <p:nvPr/>
        </p:nvPicPr>
        <p:blipFill>
          <a:blip r:embed="rId2"/>
          <a:srcRect/>
          <a:stretch/>
        </p:blipFill>
        <p:spPr>
          <a:xfrm>
            <a:off x="5063496" y="1550304"/>
            <a:ext cx="2344909" cy="3100766"/>
          </a:xfrm>
          <a:prstGeom prst="rect">
            <a:avLst/>
          </a:prstGeom>
          <a:noFill/>
          <a:ln>
            <a:noFill/>
          </a:ln>
        </p:spPr>
      </p:pic>
      <p:pic>
        <p:nvPicPr>
          <p:cNvPr id="12" name="Picture 11">
            <a:extLst>
              <a:ext uri="{FF2B5EF4-FFF2-40B4-BE49-F238E27FC236}">
                <a16:creationId xmlns:a16="http://schemas.microsoft.com/office/drawing/2014/main" id="{0B4E2633-7978-4992-B316-5B9FCD4078A7}"/>
              </a:ext>
            </a:extLst>
          </p:cNvPr>
          <p:cNvPicPr>
            <a:picLocks noChangeAspect="1"/>
          </p:cNvPicPr>
          <p:nvPr/>
        </p:nvPicPr>
        <p:blipFill>
          <a:blip r:embed="rId3"/>
          <a:stretch>
            <a:fillRect/>
          </a:stretch>
        </p:blipFill>
        <p:spPr>
          <a:xfrm>
            <a:off x="7809650" y="52133"/>
            <a:ext cx="1119840" cy="302404"/>
          </a:xfrm>
          <a:prstGeom prst="rect">
            <a:avLst/>
          </a:prstGeom>
        </p:spPr>
      </p:pic>
    </p:spTree>
    <p:extLst>
      <p:ext uri="{BB962C8B-B14F-4D97-AF65-F5344CB8AC3E}">
        <p14:creationId xmlns:p14="http://schemas.microsoft.com/office/powerpoint/2010/main" val="2548966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6D5CC9-C061-4534-98A9-015D6C0480EE}"/>
              </a:ext>
            </a:extLst>
          </p:cNvPr>
          <p:cNvSpPr>
            <a:spLocks noGrp="1"/>
          </p:cNvSpPr>
          <p:nvPr>
            <p:ph type="title"/>
          </p:nvPr>
        </p:nvSpPr>
        <p:spPr>
          <a:xfrm>
            <a:off x="222555" y="492430"/>
            <a:ext cx="7688400" cy="535200"/>
          </a:xfrm>
        </p:spPr>
        <p:txBody>
          <a:bodyPr/>
          <a:lstStyle/>
          <a:p>
            <a:r>
              <a:rPr lang="vi-VN" sz="1800" i="1" dirty="0">
                <a:solidFill>
                  <a:srgbClr val="FF0000"/>
                </a:solidFill>
                <a:effectLst/>
                <a:latin typeface="Calibri" panose="020F0502020204030204" pitchFamily="34" charset="0"/>
                <a:ea typeface="Calibri" panose="020F0502020204030204" pitchFamily="34" charset="0"/>
                <a:cs typeface="SimSun" panose="02010600030101010101" pitchFamily="2" charset="-122"/>
              </a:rPr>
              <a:t>Những vấn đề nguyên tắc trong hoạt động của Đảng</a:t>
            </a:r>
            <a:r>
              <a:rPr lang="en-US" sz="1800" i="1" dirty="0">
                <a:solidFill>
                  <a:srgbClr val="FF0000"/>
                </a:solidFill>
                <a:effectLst/>
                <a:latin typeface="Calibri" panose="020F0502020204030204" pitchFamily="34" charset="0"/>
                <a:ea typeface="Calibri" panose="020F0502020204030204" pitchFamily="34" charset="0"/>
                <a:cs typeface="SimSun" panose="02010600030101010101" pitchFamily="2" charset="-122"/>
              </a:rPr>
              <a:t>	</a:t>
            </a:r>
            <a:endParaRPr lang="en-US" dirty="0">
              <a:solidFill>
                <a:srgbClr val="FF0000"/>
              </a:solidFill>
            </a:endParaRPr>
          </a:p>
        </p:txBody>
      </p:sp>
      <p:sp>
        <p:nvSpPr>
          <p:cNvPr id="3" name="Google Shape;590;p35">
            <a:extLst>
              <a:ext uri="{FF2B5EF4-FFF2-40B4-BE49-F238E27FC236}">
                <a16:creationId xmlns:a16="http://schemas.microsoft.com/office/drawing/2014/main" id="{E86D0AA5-46F5-4B3E-BDAD-81177D488D51}"/>
              </a:ext>
            </a:extLst>
          </p:cNvPr>
          <p:cNvSpPr txBox="1">
            <a:spLocks/>
          </p:cNvSpPr>
          <p:nvPr/>
        </p:nvSpPr>
        <p:spPr>
          <a:xfrm>
            <a:off x="702958" y="1208179"/>
            <a:ext cx="3964291" cy="312012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accent1"/>
              </a:buClr>
              <a:buSzPts val="1300"/>
              <a:buFont typeface="Lato"/>
              <a:buChar char="●"/>
              <a:defRPr sz="1300" b="0" i="0" u="none" strike="noStrike" cap="none">
                <a:solidFill>
                  <a:schemeClr val="accent1"/>
                </a:solidFill>
                <a:latin typeface="Lato"/>
                <a:ea typeface="Lato"/>
                <a:cs typeface="Lato"/>
                <a:sym typeface="Lato"/>
              </a:defRPr>
            </a:lvl1pPr>
            <a:lvl2pPr marL="914400" marR="0" lvl="1"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2pPr>
            <a:lvl3pPr marL="1371600" marR="0" lvl="2"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3pPr>
            <a:lvl4pPr marL="1828800" marR="0" lvl="3"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4pPr>
            <a:lvl5pPr marL="2286000" marR="0" lvl="4"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5pPr>
            <a:lvl6pPr marL="2743200" marR="0" lvl="5"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6pPr>
            <a:lvl7pPr marL="3200400" marR="0" lvl="6"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7pPr>
            <a:lvl8pPr marL="3657600" marR="0" lvl="7"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8pPr>
            <a:lvl9pPr marL="4114800" marR="0" lvl="8" indent="-298450" algn="l" rtl="0">
              <a:lnSpc>
                <a:spcPct val="115000"/>
              </a:lnSpc>
              <a:spcBef>
                <a:spcPts val="1600"/>
              </a:spcBef>
              <a:spcAft>
                <a:spcPts val="1600"/>
              </a:spcAft>
              <a:buClr>
                <a:schemeClr val="accent1"/>
              </a:buClr>
              <a:buSzPts val="1100"/>
              <a:buFont typeface="Lato"/>
              <a:buChar char="■"/>
              <a:defRPr sz="1100" b="0" i="0" u="none" strike="noStrike" cap="none">
                <a:solidFill>
                  <a:schemeClr val="accent1"/>
                </a:solidFill>
                <a:latin typeface="Lato"/>
                <a:ea typeface="Lato"/>
                <a:cs typeface="Lato"/>
                <a:sym typeface="Lato"/>
              </a:defRPr>
            </a:lvl9pPr>
          </a:lstStyle>
          <a:p>
            <a:pPr marL="0" indent="0">
              <a:spcBef>
                <a:spcPts val="600"/>
              </a:spcBef>
              <a:buFont typeface="Lato"/>
              <a:buNone/>
            </a:pPr>
            <a:r>
              <a:rPr lang="vi-VN" sz="1800" b="1" dirty="0">
                <a:solidFill>
                  <a:schemeClr val="bg2"/>
                </a:solidFill>
                <a:effectLst/>
                <a:latin typeface="Times New Roman" panose="02020603050405020304" pitchFamily="18" charset="0"/>
                <a:ea typeface="Calibri" panose="020F0502020204030204" pitchFamily="34" charset="0"/>
              </a:rPr>
              <a:t>Đoàn kết, thống nhất trong Đảng</a:t>
            </a:r>
            <a:endParaRPr lang="en-US" sz="1800" b="1" dirty="0">
              <a:solidFill>
                <a:schemeClr val="bg2"/>
              </a:solidFill>
              <a:effectLst/>
              <a:latin typeface="Times New Roman" panose="02020603050405020304" pitchFamily="18" charset="0"/>
              <a:ea typeface="Calibri" panose="020F0502020204030204" pitchFamily="34" charset="0"/>
            </a:endParaRPr>
          </a:p>
          <a:p>
            <a:pPr marL="285750" indent="-285750">
              <a:spcBef>
                <a:spcPts val="600"/>
              </a:spcBef>
              <a:buFont typeface="Wingdings" panose="05000000000000000000" pitchFamily="2" charset="2"/>
              <a:buChar char="ü"/>
            </a:pPr>
            <a:r>
              <a:rPr lang="en-US" sz="1800" dirty="0">
                <a:solidFill>
                  <a:schemeClr val="tx2">
                    <a:lumMod val="10000"/>
                  </a:schemeClr>
                </a:solidFill>
                <a:effectLst/>
                <a:latin typeface="Times New Roman" panose="02020603050405020304" pitchFamily="18" charset="0"/>
                <a:ea typeface="Calibri" panose="020F0502020204030204" pitchFamily="34" charset="0"/>
              </a:rPr>
              <a:t>Đ</a:t>
            </a:r>
            <a:r>
              <a:rPr lang="vi-VN" sz="1800" dirty="0">
                <a:solidFill>
                  <a:schemeClr val="tx2">
                    <a:lumMod val="10000"/>
                  </a:schemeClr>
                </a:solidFill>
                <a:effectLst/>
                <a:latin typeface="Times New Roman" panose="02020603050405020304" pitchFamily="18" charset="0"/>
                <a:ea typeface="Calibri" panose="020F0502020204030204" pitchFamily="34" charset="0"/>
              </a:rPr>
              <a:t>oàn kết, thống nhất trong Đảng trước hết là trong cấp uỷ, trong những cán bộ lãnh đạo chủ chốt; </a:t>
            </a:r>
            <a:endParaRPr lang="en-US" sz="1800" dirty="0">
              <a:solidFill>
                <a:schemeClr val="tx2">
                  <a:lumMod val="10000"/>
                </a:schemeClr>
              </a:solidFill>
              <a:effectLst/>
              <a:latin typeface="Times New Roman" panose="02020603050405020304" pitchFamily="18" charset="0"/>
              <a:ea typeface="Calibri" panose="020F0502020204030204" pitchFamily="34" charset="0"/>
            </a:endParaRPr>
          </a:p>
          <a:p>
            <a:pPr marL="285750" indent="-285750">
              <a:spcBef>
                <a:spcPts val="600"/>
              </a:spcBef>
              <a:buFont typeface="Wingdings" panose="05000000000000000000" pitchFamily="2" charset="2"/>
              <a:buChar char="ü"/>
            </a:pPr>
            <a:r>
              <a:rPr lang="vi-VN" sz="1800" dirty="0">
                <a:solidFill>
                  <a:schemeClr val="tx2">
                    <a:lumMod val="10000"/>
                  </a:schemeClr>
                </a:solidFill>
                <a:effectLst/>
                <a:latin typeface="Times New Roman" panose="02020603050405020304" pitchFamily="18" charset="0"/>
                <a:ea typeface="Calibri" panose="020F0502020204030204" pitchFamily="34" charset="0"/>
              </a:rPr>
              <a:t>đoàn kết trên cơ sở chủ nghũa Mác - Lênin, trên cơ sở cương lĩnh, đường lối, quan điểm, nghị quyết của Đảng</a:t>
            </a:r>
            <a:endParaRPr lang="en-US" sz="1800" dirty="0">
              <a:solidFill>
                <a:schemeClr val="tx2">
                  <a:lumMod val="10000"/>
                </a:schemeClr>
              </a:solidFill>
              <a:effectLst/>
              <a:latin typeface="Times New Roman" panose="02020603050405020304" pitchFamily="18" charset="0"/>
              <a:ea typeface="Calibri" panose="020F0502020204030204" pitchFamily="34" charset="0"/>
            </a:endParaRPr>
          </a:p>
        </p:txBody>
      </p:sp>
      <p:grpSp>
        <p:nvGrpSpPr>
          <p:cNvPr id="5" name="Google Shape;592;p35">
            <a:extLst>
              <a:ext uri="{FF2B5EF4-FFF2-40B4-BE49-F238E27FC236}">
                <a16:creationId xmlns:a16="http://schemas.microsoft.com/office/drawing/2014/main" id="{81270BF1-3FBB-4F61-BA5A-24FD1D1E00FD}"/>
              </a:ext>
            </a:extLst>
          </p:cNvPr>
          <p:cNvGrpSpPr/>
          <p:nvPr/>
        </p:nvGrpSpPr>
        <p:grpSpPr>
          <a:xfrm>
            <a:off x="5001002" y="1208179"/>
            <a:ext cx="2469899" cy="3811191"/>
            <a:chOff x="2112475" y="238125"/>
            <a:chExt cx="3395050" cy="5238750"/>
          </a:xfrm>
        </p:grpSpPr>
        <p:sp>
          <p:nvSpPr>
            <p:cNvPr id="6" name="Google Shape;593;p35">
              <a:extLst>
                <a:ext uri="{FF2B5EF4-FFF2-40B4-BE49-F238E27FC236}">
                  <a16:creationId xmlns:a16="http://schemas.microsoft.com/office/drawing/2014/main" id="{3E041A5C-9D00-4922-B34D-D5267DA42569}"/>
                </a:ext>
              </a:extLst>
            </p:cNvPr>
            <p:cNvSpPr/>
            <p:nvPr/>
          </p:nvSpPr>
          <p:spPr>
            <a:xfrm>
              <a:off x="2112475" y="238125"/>
              <a:ext cx="3395050" cy="5238750"/>
            </a:xfrm>
            <a:custGeom>
              <a:avLst/>
              <a:gdLst/>
              <a:ahLst/>
              <a:cxnLst/>
              <a:rect l="l" t="t" r="r" b="b"/>
              <a:pathLst>
                <a:path w="135802" h="209550" extrusionOk="0">
                  <a:moveTo>
                    <a:pt x="132205" y="18886"/>
                  </a:moveTo>
                  <a:lnTo>
                    <a:pt x="132205" y="190364"/>
                  </a:lnTo>
                  <a:lnTo>
                    <a:pt x="3597" y="190364"/>
                  </a:lnTo>
                  <a:lnTo>
                    <a:pt x="3597" y="18886"/>
                  </a:lnTo>
                  <a:close/>
                  <a:moveTo>
                    <a:pt x="8019" y="0"/>
                  </a:moveTo>
                  <a:lnTo>
                    <a:pt x="7270" y="75"/>
                  </a:lnTo>
                  <a:lnTo>
                    <a:pt x="6445" y="150"/>
                  </a:lnTo>
                  <a:lnTo>
                    <a:pt x="5696" y="375"/>
                  </a:lnTo>
                  <a:lnTo>
                    <a:pt x="4946" y="600"/>
                  </a:lnTo>
                  <a:lnTo>
                    <a:pt x="4197" y="974"/>
                  </a:lnTo>
                  <a:lnTo>
                    <a:pt x="3522" y="1349"/>
                  </a:lnTo>
                  <a:lnTo>
                    <a:pt x="2923" y="1874"/>
                  </a:lnTo>
                  <a:lnTo>
                    <a:pt x="2323" y="2323"/>
                  </a:lnTo>
                  <a:lnTo>
                    <a:pt x="1874" y="2923"/>
                  </a:lnTo>
                  <a:lnTo>
                    <a:pt x="1349" y="3522"/>
                  </a:lnTo>
                  <a:lnTo>
                    <a:pt x="974" y="4197"/>
                  </a:lnTo>
                  <a:lnTo>
                    <a:pt x="600" y="4946"/>
                  </a:lnTo>
                  <a:lnTo>
                    <a:pt x="375" y="5696"/>
                  </a:lnTo>
                  <a:lnTo>
                    <a:pt x="150" y="6445"/>
                  </a:lnTo>
                  <a:lnTo>
                    <a:pt x="75" y="7270"/>
                  </a:lnTo>
                  <a:lnTo>
                    <a:pt x="0" y="8019"/>
                  </a:lnTo>
                  <a:lnTo>
                    <a:pt x="0" y="201531"/>
                  </a:lnTo>
                  <a:lnTo>
                    <a:pt x="75" y="202280"/>
                  </a:lnTo>
                  <a:lnTo>
                    <a:pt x="150" y="203105"/>
                  </a:lnTo>
                  <a:lnTo>
                    <a:pt x="375" y="203854"/>
                  </a:lnTo>
                  <a:lnTo>
                    <a:pt x="600" y="204604"/>
                  </a:lnTo>
                  <a:lnTo>
                    <a:pt x="974" y="205353"/>
                  </a:lnTo>
                  <a:lnTo>
                    <a:pt x="1349" y="206028"/>
                  </a:lnTo>
                  <a:lnTo>
                    <a:pt x="1874" y="206627"/>
                  </a:lnTo>
                  <a:lnTo>
                    <a:pt x="2323" y="207227"/>
                  </a:lnTo>
                  <a:lnTo>
                    <a:pt x="2923" y="207676"/>
                  </a:lnTo>
                  <a:lnTo>
                    <a:pt x="3522" y="208201"/>
                  </a:lnTo>
                  <a:lnTo>
                    <a:pt x="4197" y="208576"/>
                  </a:lnTo>
                  <a:lnTo>
                    <a:pt x="4946" y="208950"/>
                  </a:lnTo>
                  <a:lnTo>
                    <a:pt x="5696" y="209175"/>
                  </a:lnTo>
                  <a:lnTo>
                    <a:pt x="6445" y="209400"/>
                  </a:lnTo>
                  <a:lnTo>
                    <a:pt x="7270" y="209475"/>
                  </a:lnTo>
                  <a:lnTo>
                    <a:pt x="8019" y="209550"/>
                  </a:lnTo>
                  <a:lnTo>
                    <a:pt x="127783" y="209550"/>
                  </a:lnTo>
                  <a:lnTo>
                    <a:pt x="128532" y="209475"/>
                  </a:lnTo>
                  <a:lnTo>
                    <a:pt x="129357" y="209400"/>
                  </a:lnTo>
                  <a:lnTo>
                    <a:pt x="130106" y="209175"/>
                  </a:lnTo>
                  <a:lnTo>
                    <a:pt x="130856" y="208950"/>
                  </a:lnTo>
                  <a:lnTo>
                    <a:pt x="131605" y="208576"/>
                  </a:lnTo>
                  <a:lnTo>
                    <a:pt x="132280" y="208201"/>
                  </a:lnTo>
                  <a:lnTo>
                    <a:pt x="132879" y="207676"/>
                  </a:lnTo>
                  <a:lnTo>
                    <a:pt x="133479" y="207227"/>
                  </a:lnTo>
                  <a:lnTo>
                    <a:pt x="133928" y="206627"/>
                  </a:lnTo>
                  <a:lnTo>
                    <a:pt x="134453" y="206028"/>
                  </a:lnTo>
                  <a:lnTo>
                    <a:pt x="134828" y="205353"/>
                  </a:lnTo>
                  <a:lnTo>
                    <a:pt x="135202" y="204604"/>
                  </a:lnTo>
                  <a:lnTo>
                    <a:pt x="135427" y="203854"/>
                  </a:lnTo>
                  <a:lnTo>
                    <a:pt x="135652" y="203105"/>
                  </a:lnTo>
                  <a:lnTo>
                    <a:pt x="135727" y="202280"/>
                  </a:lnTo>
                  <a:lnTo>
                    <a:pt x="135802" y="201531"/>
                  </a:lnTo>
                  <a:lnTo>
                    <a:pt x="135802" y="8019"/>
                  </a:lnTo>
                  <a:lnTo>
                    <a:pt x="135727" y="7270"/>
                  </a:lnTo>
                  <a:lnTo>
                    <a:pt x="135652" y="6445"/>
                  </a:lnTo>
                  <a:lnTo>
                    <a:pt x="135427" y="5696"/>
                  </a:lnTo>
                  <a:lnTo>
                    <a:pt x="135202" y="4946"/>
                  </a:lnTo>
                  <a:lnTo>
                    <a:pt x="134828" y="4197"/>
                  </a:lnTo>
                  <a:lnTo>
                    <a:pt x="134453" y="3522"/>
                  </a:lnTo>
                  <a:lnTo>
                    <a:pt x="133928" y="2923"/>
                  </a:lnTo>
                  <a:lnTo>
                    <a:pt x="133479" y="2323"/>
                  </a:lnTo>
                  <a:lnTo>
                    <a:pt x="132879" y="1874"/>
                  </a:lnTo>
                  <a:lnTo>
                    <a:pt x="132280" y="1349"/>
                  </a:lnTo>
                  <a:lnTo>
                    <a:pt x="131605" y="974"/>
                  </a:lnTo>
                  <a:lnTo>
                    <a:pt x="130856" y="600"/>
                  </a:lnTo>
                  <a:lnTo>
                    <a:pt x="130106" y="375"/>
                  </a:lnTo>
                  <a:lnTo>
                    <a:pt x="129357" y="150"/>
                  </a:lnTo>
                  <a:lnTo>
                    <a:pt x="128532" y="75"/>
                  </a:lnTo>
                  <a:lnTo>
                    <a:pt x="127783" y="0"/>
                  </a:lnTo>
                  <a:close/>
                </a:path>
              </a:pathLst>
            </a:custGeom>
            <a:solidFill>
              <a:schemeClr val="dk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594;p35">
              <a:extLst>
                <a:ext uri="{FF2B5EF4-FFF2-40B4-BE49-F238E27FC236}">
                  <a16:creationId xmlns:a16="http://schemas.microsoft.com/office/drawing/2014/main" id="{54A1DEB0-2A68-4F95-8963-5351A0891E9C}"/>
                </a:ext>
              </a:extLst>
            </p:cNvPr>
            <p:cNvSpPr/>
            <p:nvPr/>
          </p:nvSpPr>
          <p:spPr>
            <a:xfrm>
              <a:off x="3671350" y="5147100"/>
              <a:ext cx="279175" cy="179900"/>
            </a:xfrm>
            <a:custGeom>
              <a:avLst/>
              <a:gdLst/>
              <a:ahLst/>
              <a:cxnLst/>
              <a:rect l="l" t="t" r="r" b="b"/>
              <a:pathLst>
                <a:path w="11167" h="7196" extrusionOk="0">
                  <a:moveTo>
                    <a:pt x="3597" y="0"/>
                  </a:moveTo>
                  <a:lnTo>
                    <a:pt x="2848" y="75"/>
                  </a:lnTo>
                  <a:lnTo>
                    <a:pt x="2173" y="300"/>
                  </a:lnTo>
                  <a:lnTo>
                    <a:pt x="1574" y="600"/>
                  </a:lnTo>
                  <a:lnTo>
                    <a:pt x="1049" y="1050"/>
                  </a:lnTo>
                  <a:lnTo>
                    <a:pt x="600" y="1574"/>
                  </a:lnTo>
                  <a:lnTo>
                    <a:pt x="300" y="2174"/>
                  </a:lnTo>
                  <a:lnTo>
                    <a:pt x="75" y="2848"/>
                  </a:lnTo>
                  <a:lnTo>
                    <a:pt x="0" y="3598"/>
                  </a:lnTo>
                  <a:lnTo>
                    <a:pt x="75" y="4347"/>
                  </a:lnTo>
                  <a:lnTo>
                    <a:pt x="300" y="5022"/>
                  </a:lnTo>
                  <a:lnTo>
                    <a:pt x="600" y="5621"/>
                  </a:lnTo>
                  <a:lnTo>
                    <a:pt x="1049" y="6146"/>
                  </a:lnTo>
                  <a:lnTo>
                    <a:pt x="1574" y="6596"/>
                  </a:lnTo>
                  <a:lnTo>
                    <a:pt x="2173" y="6896"/>
                  </a:lnTo>
                  <a:lnTo>
                    <a:pt x="2848" y="7120"/>
                  </a:lnTo>
                  <a:lnTo>
                    <a:pt x="3597" y="7195"/>
                  </a:lnTo>
                  <a:lnTo>
                    <a:pt x="7644" y="7195"/>
                  </a:lnTo>
                  <a:lnTo>
                    <a:pt x="8319" y="7120"/>
                  </a:lnTo>
                  <a:lnTo>
                    <a:pt x="8994" y="6896"/>
                  </a:lnTo>
                  <a:lnTo>
                    <a:pt x="9593" y="6596"/>
                  </a:lnTo>
                  <a:lnTo>
                    <a:pt x="10118" y="6146"/>
                  </a:lnTo>
                  <a:lnTo>
                    <a:pt x="10567" y="5621"/>
                  </a:lnTo>
                  <a:lnTo>
                    <a:pt x="10867" y="5022"/>
                  </a:lnTo>
                  <a:lnTo>
                    <a:pt x="11092" y="4347"/>
                  </a:lnTo>
                  <a:lnTo>
                    <a:pt x="11167" y="3598"/>
                  </a:lnTo>
                  <a:lnTo>
                    <a:pt x="11092" y="2848"/>
                  </a:lnTo>
                  <a:lnTo>
                    <a:pt x="10867" y="2174"/>
                  </a:lnTo>
                  <a:lnTo>
                    <a:pt x="10567" y="1574"/>
                  </a:lnTo>
                  <a:lnTo>
                    <a:pt x="10118" y="1050"/>
                  </a:lnTo>
                  <a:lnTo>
                    <a:pt x="9593" y="600"/>
                  </a:lnTo>
                  <a:lnTo>
                    <a:pt x="8994" y="300"/>
                  </a:lnTo>
                  <a:lnTo>
                    <a:pt x="8319" y="75"/>
                  </a:lnTo>
                  <a:lnTo>
                    <a:pt x="7644" y="0"/>
                  </a:lnTo>
                  <a:close/>
                </a:path>
              </a:pathLst>
            </a:custGeom>
            <a:solidFill>
              <a:schemeClr val="dk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595;p35">
              <a:extLst>
                <a:ext uri="{FF2B5EF4-FFF2-40B4-BE49-F238E27FC236}">
                  <a16:creationId xmlns:a16="http://schemas.microsoft.com/office/drawing/2014/main" id="{7A3861FC-D4DB-49BA-9611-40E365D5B0AA}"/>
                </a:ext>
              </a:extLst>
            </p:cNvPr>
            <p:cNvSpPr/>
            <p:nvPr/>
          </p:nvSpPr>
          <p:spPr>
            <a:xfrm>
              <a:off x="3650725" y="446100"/>
              <a:ext cx="54375" cy="54350"/>
            </a:xfrm>
            <a:custGeom>
              <a:avLst/>
              <a:gdLst/>
              <a:ahLst/>
              <a:cxnLst/>
              <a:rect l="l" t="t" r="r" b="b"/>
              <a:pathLst>
                <a:path w="2175" h="2174" extrusionOk="0">
                  <a:moveTo>
                    <a:pt x="1125" y="0"/>
                  </a:moveTo>
                  <a:lnTo>
                    <a:pt x="825" y="75"/>
                  </a:lnTo>
                  <a:lnTo>
                    <a:pt x="675" y="75"/>
                  </a:lnTo>
                  <a:lnTo>
                    <a:pt x="450" y="225"/>
                  </a:lnTo>
                  <a:lnTo>
                    <a:pt x="300" y="300"/>
                  </a:lnTo>
                  <a:lnTo>
                    <a:pt x="225" y="525"/>
                  </a:lnTo>
                  <a:lnTo>
                    <a:pt x="76" y="675"/>
                  </a:lnTo>
                  <a:lnTo>
                    <a:pt x="1" y="824"/>
                  </a:lnTo>
                  <a:lnTo>
                    <a:pt x="1" y="1124"/>
                  </a:lnTo>
                  <a:lnTo>
                    <a:pt x="1" y="1349"/>
                  </a:lnTo>
                  <a:lnTo>
                    <a:pt x="76" y="1499"/>
                  </a:lnTo>
                  <a:lnTo>
                    <a:pt x="225" y="1649"/>
                  </a:lnTo>
                  <a:lnTo>
                    <a:pt x="300" y="1874"/>
                  </a:lnTo>
                  <a:lnTo>
                    <a:pt x="450" y="2024"/>
                  </a:lnTo>
                  <a:lnTo>
                    <a:pt x="675" y="2099"/>
                  </a:lnTo>
                  <a:lnTo>
                    <a:pt x="825" y="2173"/>
                  </a:lnTo>
                  <a:lnTo>
                    <a:pt x="1275" y="2173"/>
                  </a:lnTo>
                  <a:lnTo>
                    <a:pt x="1500" y="2099"/>
                  </a:lnTo>
                  <a:lnTo>
                    <a:pt x="1649" y="2024"/>
                  </a:lnTo>
                  <a:lnTo>
                    <a:pt x="1799" y="1874"/>
                  </a:lnTo>
                  <a:lnTo>
                    <a:pt x="1949" y="1649"/>
                  </a:lnTo>
                  <a:lnTo>
                    <a:pt x="2099" y="1499"/>
                  </a:lnTo>
                  <a:lnTo>
                    <a:pt x="2099" y="1349"/>
                  </a:lnTo>
                  <a:lnTo>
                    <a:pt x="2174" y="1124"/>
                  </a:lnTo>
                  <a:lnTo>
                    <a:pt x="2099" y="824"/>
                  </a:lnTo>
                  <a:lnTo>
                    <a:pt x="2099" y="675"/>
                  </a:lnTo>
                  <a:lnTo>
                    <a:pt x="1949" y="525"/>
                  </a:lnTo>
                  <a:lnTo>
                    <a:pt x="1799" y="300"/>
                  </a:lnTo>
                  <a:lnTo>
                    <a:pt x="1649" y="225"/>
                  </a:lnTo>
                  <a:lnTo>
                    <a:pt x="1500" y="75"/>
                  </a:lnTo>
                  <a:lnTo>
                    <a:pt x="1275" y="75"/>
                  </a:lnTo>
                  <a:lnTo>
                    <a:pt x="1125" y="0"/>
                  </a:lnTo>
                  <a:close/>
                </a:path>
              </a:pathLst>
            </a:custGeom>
            <a:solidFill>
              <a:schemeClr val="dk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596;p35">
              <a:extLst>
                <a:ext uri="{FF2B5EF4-FFF2-40B4-BE49-F238E27FC236}">
                  <a16:creationId xmlns:a16="http://schemas.microsoft.com/office/drawing/2014/main" id="{D4D5C0EF-2A50-4BCF-9E07-6475792BD69B}"/>
                </a:ext>
              </a:extLst>
            </p:cNvPr>
            <p:cNvSpPr/>
            <p:nvPr/>
          </p:nvSpPr>
          <p:spPr>
            <a:xfrm>
              <a:off x="3761275" y="423600"/>
              <a:ext cx="99325" cy="99325"/>
            </a:xfrm>
            <a:custGeom>
              <a:avLst/>
              <a:gdLst/>
              <a:ahLst/>
              <a:cxnLst/>
              <a:rect l="l" t="t" r="r" b="b"/>
              <a:pathLst>
                <a:path w="3973" h="3973" extrusionOk="0">
                  <a:moveTo>
                    <a:pt x="2024" y="1"/>
                  </a:moveTo>
                  <a:lnTo>
                    <a:pt x="1574" y="76"/>
                  </a:lnTo>
                  <a:lnTo>
                    <a:pt x="1200" y="151"/>
                  </a:lnTo>
                  <a:lnTo>
                    <a:pt x="900" y="375"/>
                  </a:lnTo>
                  <a:lnTo>
                    <a:pt x="600" y="600"/>
                  </a:lnTo>
                  <a:lnTo>
                    <a:pt x="375" y="900"/>
                  </a:lnTo>
                  <a:lnTo>
                    <a:pt x="150" y="1200"/>
                  </a:lnTo>
                  <a:lnTo>
                    <a:pt x="75" y="1575"/>
                  </a:lnTo>
                  <a:lnTo>
                    <a:pt x="0" y="2024"/>
                  </a:lnTo>
                  <a:lnTo>
                    <a:pt x="75" y="2399"/>
                  </a:lnTo>
                  <a:lnTo>
                    <a:pt x="150" y="2774"/>
                  </a:lnTo>
                  <a:lnTo>
                    <a:pt x="375" y="3073"/>
                  </a:lnTo>
                  <a:lnTo>
                    <a:pt x="600" y="3373"/>
                  </a:lnTo>
                  <a:lnTo>
                    <a:pt x="900" y="3673"/>
                  </a:lnTo>
                  <a:lnTo>
                    <a:pt x="1200" y="3823"/>
                  </a:lnTo>
                  <a:lnTo>
                    <a:pt x="1574" y="3973"/>
                  </a:lnTo>
                  <a:lnTo>
                    <a:pt x="2399" y="3973"/>
                  </a:lnTo>
                  <a:lnTo>
                    <a:pt x="2773"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3" y="151"/>
                  </a:lnTo>
                  <a:lnTo>
                    <a:pt x="2399" y="76"/>
                  </a:lnTo>
                  <a:lnTo>
                    <a:pt x="2024" y="1"/>
                  </a:lnTo>
                  <a:close/>
                </a:path>
              </a:pathLst>
            </a:custGeom>
            <a:solidFill>
              <a:schemeClr val="dk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 name="Google Shape;597;p35">
            <a:extLst>
              <a:ext uri="{FF2B5EF4-FFF2-40B4-BE49-F238E27FC236}">
                <a16:creationId xmlns:a16="http://schemas.microsoft.com/office/drawing/2014/main" id="{F4C5F076-CD6C-4909-97AD-979A9D2C4713}"/>
              </a:ext>
            </a:extLst>
          </p:cNvPr>
          <p:cNvPicPr preferRelativeResize="0"/>
          <p:nvPr/>
        </p:nvPicPr>
        <p:blipFill>
          <a:blip r:embed="rId2"/>
          <a:srcRect/>
          <a:stretch/>
        </p:blipFill>
        <p:spPr>
          <a:xfrm>
            <a:off x="5063496" y="1550304"/>
            <a:ext cx="2344909" cy="3100766"/>
          </a:xfrm>
          <a:prstGeom prst="rect">
            <a:avLst/>
          </a:prstGeom>
          <a:noFill/>
          <a:ln>
            <a:noFill/>
          </a:ln>
        </p:spPr>
      </p:pic>
      <p:pic>
        <p:nvPicPr>
          <p:cNvPr id="12" name="Picture 11">
            <a:extLst>
              <a:ext uri="{FF2B5EF4-FFF2-40B4-BE49-F238E27FC236}">
                <a16:creationId xmlns:a16="http://schemas.microsoft.com/office/drawing/2014/main" id="{377D4460-933A-4BBF-B31E-22D4ACF2D0A2}"/>
              </a:ext>
            </a:extLst>
          </p:cNvPr>
          <p:cNvPicPr>
            <a:picLocks noChangeAspect="1"/>
          </p:cNvPicPr>
          <p:nvPr/>
        </p:nvPicPr>
        <p:blipFill>
          <a:blip r:embed="rId3"/>
          <a:stretch>
            <a:fillRect/>
          </a:stretch>
        </p:blipFill>
        <p:spPr>
          <a:xfrm>
            <a:off x="7809650" y="52133"/>
            <a:ext cx="1119840" cy="302404"/>
          </a:xfrm>
          <a:prstGeom prst="rect">
            <a:avLst/>
          </a:prstGeom>
        </p:spPr>
      </p:pic>
    </p:spTree>
    <p:extLst>
      <p:ext uri="{BB962C8B-B14F-4D97-AF65-F5344CB8AC3E}">
        <p14:creationId xmlns:p14="http://schemas.microsoft.com/office/powerpoint/2010/main" val="40648624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6D5CC9-C061-4534-98A9-015D6C0480EE}"/>
              </a:ext>
            </a:extLst>
          </p:cNvPr>
          <p:cNvSpPr>
            <a:spLocks noGrp="1"/>
          </p:cNvSpPr>
          <p:nvPr>
            <p:ph type="title"/>
          </p:nvPr>
        </p:nvSpPr>
        <p:spPr>
          <a:xfrm>
            <a:off x="222555" y="492430"/>
            <a:ext cx="7688400" cy="535200"/>
          </a:xfrm>
        </p:spPr>
        <p:txBody>
          <a:bodyPr/>
          <a:lstStyle/>
          <a:p>
            <a:r>
              <a:rPr lang="vi-VN" sz="1800" i="1" dirty="0">
                <a:solidFill>
                  <a:srgbClr val="FF0000"/>
                </a:solidFill>
                <a:effectLst/>
                <a:latin typeface="Calibri" panose="020F0502020204030204" pitchFamily="34" charset="0"/>
                <a:ea typeface="Calibri" panose="020F0502020204030204" pitchFamily="34" charset="0"/>
                <a:cs typeface="SimSun" panose="02010600030101010101" pitchFamily="2" charset="-122"/>
              </a:rPr>
              <a:t>Những vấn đề nguyên tắc trong hoạt động của Đảng</a:t>
            </a:r>
            <a:r>
              <a:rPr lang="en-US" sz="1800" i="1" dirty="0">
                <a:solidFill>
                  <a:srgbClr val="FF0000"/>
                </a:solidFill>
                <a:effectLst/>
                <a:latin typeface="Calibri" panose="020F0502020204030204" pitchFamily="34" charset="0"/>
                <a:ea typeface="Calibri" panose="020F0502020204030204" pitchFamily="34" charset="0"/>
                <a:cs typeface="SimSun" panose="02010600030101010101" pitchFamily="2" charset="-122"/>
              </a:rPr>
              <a:t>	</a:t>
            </a:r>
            <a:endParaRPr lang="en-US" dirty="0">
              <a:solidFill>
                <a:srgbClr val="FF0000"/>
              </a:solidFill>
            </a:endParaRPr>
          </a:p>
        </p:txBody>
      </p:sp>
      <p:sp>
        <p:nvSpPr>
          <p:cNvPr id="3" name="Google Shape;590;p35">
            <a:extLst>
              <a:ext uri="{FF2B5EF4-FFF2-40B4-BE49-F238E27FC236}">
                <a16:creationId xmlns:a16="http://schemas.microsoft.com/office/drawing/2014/main" id="{E86D0AA5-46F5-4B3E-BDAD-81177D488D51}"/>
              </a:ext>
            </a:extLst>
          </p:cNvPr>
          <p:cNvSpPr txBox="1">
            <a:spLocks/>
          </p:cNvSpPr>
          <p:nvPr/>
        </p:nvSpPr>
        <p:spPr>
          <a:xfrm>
            <a:off x="398158" y="1343111"/>
            <a:ext cx="4326242" cy="332731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accent1"/>
              </a:buClr>
              <a:buSzPts val="1300"/>
              <a:buFont typeface="Lato"/>
              <a:buChar char="●"/>
              <a:defRPr sz="1300" b="0" i="0" u="none" strike="noStrike" cap="none">
                <a:solidFill>
                  <a:schemeClr val="accent1"/>
                </a:solidFill>
                <a:latin typeface="Lato"/>
                <a:ea typeface="Lato"/>
                <a:cs typeface="Lato"/>
                <a:sym typeface="Lato"/>
              </a:defRPr>
            </a:lvl1pPr>
            <a:lvl2pPr marL="914400" marR="0" lvl="1"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2pPr>
            <a:lvl3pPr marL="1371600" marR="0" lvl="2"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3pPr>
            <a:lvl4pPr marL="1828800" marR="0" lvl="3"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4pPr>
            <a:lvl5pPr marL="2286000" marR="0" lvl="4"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5pPr>
            <a:lvl6pPr marL="2743200" marR="0" lvl="5"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6pPr>
            <a:lvl7pPr marL="3200400" marR="0" lvl="6"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7pPr>
            <a:lvl8pPr marL="3657600" marR="0" lvl="7"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8pPr>
            <a:lvl9pPr marL="4114800" marR="0" lvl="8" indent="-298450" algn="l" rtl="0">
              <a:lnSpc>
                <a:spcPct val="115000"/>
              </a:lnSpc>
              <a:spcBef>
                <a:spcPts val="1600"/>
              </a:spcBef>
              <a:spcAft>
                <a:spcPts val="1600"/>
              </a:spcAft>
              <a:buClr>
                <a:schemeClr val="accent1"/>
              </a:buClr>
              <a:buSzPts val="1100"/>
              <a:buFont typeface="Lato"/>
              <a:buChar char="■"/>
              <a:defRPr sz="1100" b="0" i="0" u="none" strike="noStrike" cap="none">
                <a:solidFill>
                  <a:schemeClr val="accent1"/>
                </a:solidFill>
                <a:latin typeface="Lato"/>
                <a:ea typeface="Lato"/>
                <a:cs typeface="Lato"/>
                <a:sym typeface="Lato"/>
              </a:defRPr>
            </a:lvl9pPr>
          </a:lstStyle>
          <a:p>
            <a:pPr marL="0" indent="0">
              <a:spcBef>
                <a:spcPts val="600"/>
              </a:spcBef>
              <a:buFont typeface="Lato"/>
              <a:buNone/>
            </a:pPr>
            <a:r>
              <a:rPr lang="vi-VN" sz="1800" b="1" dirty="0">
                <a:solidFill>
                  <a:schemeClr val="tx2">
                    <a:lumMod val="10000"/>
                  </a:schemeClr>
                </a:solidFill>
                <a:effectLst/>
                <a:latin typeface="Open Sans" panose="020B0606030504020204" pitchFamily="34" charset="0"/>
                <a:ea typeface="Open Sans" panose="020B0606030504020204" pitchFamily="34" charset="0"/>
                <a:cs typeface="Open Sans" panose="020B0606030504020204" pitchFamily="34" charset="0"/>
              </a:rPr>
              <a:t>Đảng phải liên hệ mật thiết với nhân dân</a:t>
            </a:r>
            <a:endParaRPr lang="en-US" sz="1800" b="1" dirty="0">
              <a:solidFill>
                <a:schemeClr val="tx2">
                  <a:lumMod val="10000"/>
                </a:schemeClr>
              </a:solidFill>
              <a:effectLst/>
              <a:latin typeface="Open Sans" panose="020B0606030504020204" pitchFamily="34" charset="0"/>
              <a:ea typeface="Open Sans" panose="020B0606030504020204" pitchFamily="34" charset="0"/>
              <a:cs typeface="Open Sans" panose="020B0606030504020204" pitchFamily="34" charset="0"/>
            </a:endParaRPr>
          </a:p>
          <a:p>
            <a:pPr marL="285750" indent="-285750">
              <a:spcBef>
                <a:spcPts val="600"/>
              </a:spcBef>
              <a:buFont typeface="Wingdings" panose="05000000000000000000" pitchFamily="2" charset="2"/>
              <a:buChar char="ü"/>
            </a:pPr>
            <a:r>
              <a:rPr lang="vi-VN" sz="1800" dirty="0">
                <a:solidFill>
                  <a:schemeClr val="tx2">
                    <a:lumMod val="10000"/>
                  </a:schemeClr>
                </a:solidFill>
                <a:effectLst/>
                <a:latin typeface="Open Sans" panose="020B0606030504020204" pitchFamily="34" charset="0"/>
                <a:ea typeface="Open Sans" panose="020B0606030504020204" pitchFamily="34" charset="0"/>
                <a:cs typeface="Open Sans" panose="020B0606030504020204" pitchFamily="34" charset="0"/>
              </a:rPr>
              <a:t>Đảng Cộng sản Việt Nam là một bộ phận của toàn thể dân tộc Việt Nam</a:t>
            </a:r>
            <a:r>
              <a:rPr lang="en-US" sz="1800" dirty="0">
                <a:solidFill>
                  <a:schemeClr val="tx2">
                    <a:lumMod val="10000"/>
                  </a:schemeClr>
                </a:solidFill>
                <a:effectLst/>
                <a:latin typeface="Open Sans" panose="020B0606030504020204" pitchFamily="34" charset="0"/>
                <a:ea typeface="Open Sans" panose="020B0606030504020204" pitchFamily="34" charset="0"/>
                <a:cs typeface="Open Sans" panose="020B0606030504020204" pitchFamily="34" charset="0"/>
              </a:rPr>
              <a:t>.</a:t>
            </a:r>
          </a:p>
          <a:p>
            <a:pPr marL="285750" indent="-285750">
              <a:spcBef>
                <a:spcPts val="600"/>
              </a:spcBef>
              <a:buFont typeface="Wingdings" panose="05000000000000000000" pitchFamily="2" charset="2"/>
              <a:buChar char="ü"/>
            </a:pPr>
            <a:r>
              <a:rPr lang="vi-VN" sz="1800" dirty="0">
                <a:solidFill>
                  <a:schemeClr val="tx2">
                    <a:lumMod val="10000"/>
                  </a:schemeClr>
                </a:solidFill>
                <a:effectLst/>
                <a:latin typeface="Open Sans" panose="020B0606030504020204" pitchFamily="34" charset="0"/>
                <a:ea typeface="Open Sans" panose="020B0606030504020204" pitchFamily="34" charset="0"/>
                <a:cs typeface="Open Sans" panose="020B0606030504020204" pitchFamily="34" charset="0"/>
              </a:rPr>
              <a:t>Vấn đề mối quan hệ giữa Đảng Cộng sản - Giai cấp công nhân - Nhân dân Việt Nam là mối quan hệ khăng khít, máu thịt</a:t>
            </a:r>
            <a:r>
              <a:rPr lang="en-US" sz="1800" dirty="0">
                <a:solidFill>
                  <a:schemeClr val="tx2">
                    <a:lumMod val="10000"/>
                  </a:schemeClr>
                </a:solidFill>
                <a:effectLst/>
                <a:latin typeface="Open Sans" panose="020B0606030504020204" pitchFamily="34" charset="0"/>
                <a:ea typeface="Open Sans" panose="020B0606030504020204" pitchFamily="34" charset="0"/>
                <a:cs typeface="Open Sans" panose="020B0606030504020204" pitchFamily="34" charset="0"/>
              </a:rPr>
              <a:t>.</a:t>
            </a:r>
          </a:p>
        </p:txBody>
      </p:sp>
      <p:grpSp>
        <p:nvGrpSpPr>
          <p:cNvPr id="5" name="Google Shape;592;p35">
            <a:extLst>
              <a:ext uri="{FF2B5EF4-FFF2-40B4-BE49-F238E27FC236}">
                <a16:creationId xmlns:a16="http://schemas.microsoft.com/office/drawing/2014/main" id="{81270BF1-3FBB-4F61-BA5A-24FD1D1E00FD}"/>
              </a:ext>
            </a:extLst>
          </p:cNvPr>
          <p:cNvGrpSpPr/>
          <p:nvPr/>
        </p:nvGrpSpPr>
        <p:grpSpPr>
          <a:xfrm>
            <a:off x="5001002" y="1208179"/>
            <a:ext cx="2469899" cy="3811191"/>
            <a:chOff x="2112475" y="238125"/>
            <a:chExt cx="3395050" cy="5238750"/>
          </a:xfrm>
        </p:grpSpPr>
        <p:sp>
          <p:nvSpPr>
            <p:cNvPr id="6" name="Google Shape;593;p35">
              <a:extLst>
                <a:ext uri="{FF2B5EF4-FFF2-40B4-BE49-F238E27FC236}">
                  <a16:creationId xmlns:a16="http://schemas.microsoft.com/office/drawing/2014/main" id="{3E041A5C-9D00-4922-B34D-D5267DA42569}"/>
                </a:ext>
              </a:extLst>
            </p:cNvPr>
            <p:cNvSpPr/>
            <p:nvPr/>
          </p:nvSpPr>
          <p:spPr>
            <a:xfrm>
              <a:off x="2112475" y="238125"/>
              <a:ext cx="3395050" cy="5238750"/>
            </a:xfrm>
            <a:custGeom>
              <a:avLst/>
              <a:gdLst/>
              <a:ahLst/>
              <a:cxnLst/>
              <a:rect l="l" t="t" r="r" b="b"/>
              <a:pathLst>
                <a:path w="135802" h="209550" extrusionOk="0">
                  <a:moveTo>
                    <a:pt x="132205" y="18886"/>
                  </a:moveTo>
                  <a:lnTo>
                    <a:pt x="132205" y="190364"/>
                  </a:lnTo>
                  <a:lnTo>
                    <a:pt x="3597" y="190364"/>
                  </a:lnTo>
                  <a:lnTo>
                    <a:pt x="3597" y="18886"/>
                  </a:lnTo>
                  <a:close/>
                  <a:moveTo>
                    <a:pt x="8019" y="0"/>
                  </a:moveTo>
                  <a:lnTo>
                    <a:pt x="7270" y="75"/>
                  </a:lnTo>
                  <a:lnTo>
                    <a:pt x="6445" y="150"/>
                  </a:lnTo>
                  <a:lnTo>
                    <a:pt x="5696" y="375"/>
                  </a:lnTo>
                  <a:lnTo>
                    <a:pt x="4946" y="600"/>
                  </a:lnTo>
                  <a:lnTo>
                    <a:pt x="4197" y="974"/>
                  </a:lnTo>
                  <a:lnTo>
                    <a:pt x="3522" y="1349"/>
                  </a:lnTo>
                  <a:lnTo>
                    <a:pt x="2923" y="1874"/>
                  </a:lnTo>
                  <a:lnTo>
                    <a:pt x="2323" y="2323"/>
                  </a:lnTo>
                  <a:lnTo>
                    <a:pt x="1874" y="2923"/>
                  </a:lnTo>
                  <a:lnTo>
                    <a:pt x="1349" y="3522"/>
                  </a:lnTo>
                  <a:lnTo>
                    <a:pt x="974" y="4197"/>
                  </a:lnTo>
                  <a:lnTo>
                    <a:pt x="600" y="4946"/>
                  </a:lnTo>
                  <a:lnTo>
                    <a:pt x="375" y="5696"/>
                  </a:lnTo>
                  <a:lnTo>
                    <a:pt x="150" y="6445"/>
                  </a:lnTo>
                  <a:lnTo>
                    <a:pt x="75" y="7270"/>
                  </a:lnTo>
                  <a:lnTo>
                    <a:pt x="0" y="8019"/>
                  </a:lnTo>
                  <a:lnTo>
                    <a:pt x="0" y="201531"/>
                  </a:lnTo>
                  <a:lnTo>
                    <a:pt x="75" y="202280"/>
                  </a:lnTo>
                  <a:lnTo>
                    <a:pt x="150" y="203105"/>
                  </a:lnTo>
                  <a:lnTo>
                    <a:pt x="375" y="203854"/>
                  </a:lnTo>
                  <a:lnTo>
                    <a:pt x="600" y="204604"/>
                  </a:lnTo>
                  <a:lnTo>
                    <a:pt x="974" y="205353"/>
                  </a:lnTo>
                  <a:lnTo>
                    <a:pt x="1349" y="206028"/>
                  </a:lnTo>
                  <a:lnTo>
                    <a:pt x="1874" y="206627"/>
                  </a:lnTo>
                  <a:lnTo>
                    <a:pt x="2323" y="207227"/>
                  </a:lnTo>
                  <a:lnTo>
                    <a:pt x="2923" y="207676"/>
                  </a:lnTo>
                  <a:lnTo>
                    <a:pt x="3522" y="208201"/>
                  </a:lnTo>
                  <a:lnTo>
                    <a:pt x="4197" y="208576"/>
                  </a:lnTo>
                  <a:lnTo>
                    <a:pt x="4946" y="208950"/>
                  </a:lnTo>
                  <a:lnTo>
                    <a:pt x="5696" y="209175"/>
                  </a:lnTo>
                  <a:lnTo>
                    <a:pt x="6445" y="209400"/>
                  </a:lnTo>
                  <a:lnTo>
                    <a:pt x="7270" y="209475"/>
                  </a:lnTo>
                  <a:lnTo>
                    <a:pt x="8019" y="209550"/>
                  </a:lnTo>
                  <a:lnTo>
                    <a:pt x="127783" y="209550"/>
                  </a:lnTo>
                  <a:lnTo>
                    <a:pt x="128532" y="209475"/>
                  </a:lnTo>
                  <a:lnTo>
                    <a:pt x="129357" y="209400"/>
                  </a:lnTo>
                  <a:lnTo>
                    <a:pt x="130106" y="209175"/>
                  </a:lnTo>
                  <a:lnTo>
                    <a:pt x="130856" y="208950"/>
                  </a:lnTo>
                  <a:lnTo>
                    <a:pt x="131605" y="208576"/>
                  </a:lnTo>
                  <a:lnTo>
                    <a:pt x="132280" y="208201"/>
                  </a:lnTo>
                  <a:lnTo>
                    <a:pt x="132879" y="207676"/>
                  </a:lnTo>
                  <a:lnTo>
                    <a:pt x="133479" y="207227"/>
                  </a:lnTo>
                  <a:lnTo>
                    <a:pt x="133928" y="206627"/>
                  </a:lnTo>
                  <a:lnTo>
                    <a:pt x="134453" y="206028"/>
                  </a:lnTo>
                  <a:lnTo>
                    <a:pt x="134828" y="205353"/>
                  </a:lnTo>
                  <a:lnTo>
                    <a:pt x="135202" y="204604"/>
                  </a:lnTo>
                  <a:lnTo>
                    <a:pt x="135427" y="203854"/>
                  </a:lnTo>
                  <a:lnTo>
                    <a:pt x="135652" y="203105"/>
                  </a:lnTo>
                  <a:lnTo>
                    <a:pt x="135727" y="202280"/>
                  </a:lnTo>
                  <a:lnTo>
                    <a:pt x="135802" y="201531"/>
                  </a:lnTo>
                  <a:lnTo>
                    <a:pt x="135802" y="8019"/>
                  </a:lnTo>
                  <a:lnTo>
                    <a:pt x="135727" y="7270"/>
                  </a:lnTo>
                  <a:lnTo>
                    <a:pt x="135652" y="6445"/>
                  </a:lnTo>
                  <a:lnTo>
                    <a:pt x="135427" y="5696"/>
                  </a:lnTo>
                  <a:lnTo>
                    <a:pt x="135202" y="4946"/>
                  </a:lnTo>
                  <a:lnTo>
                    <a:pt x="134828" y="4197"/>
                  </a:lnTo>
                  <a:lnTo>
                    <a:pt x="134453" y="3522"/>
                  </a:lnTo>
                  <a:lnTo>
                    <a:pt x="133928" y="2923"/>
                  </a:lnTo>
                  <a:lnTo>
                    <a:pt x="133479" y="2323"/>
                  </a:lnTo>
                  <a:lnTo>
                    <a:pt x="132879" y="1874"/>
                  </a:lnTo>
                  <a:lnTo>
                    <a:pt x="132280" y="1349"/>
                  </a:lnTo>
                  <a:lnTo>
                    <a:pt x="131605" y="974"/>
                  </a:lnTo>
                  <a:lnTo>
                    <a:pt x="130856" y="600"/>
                  </a:lnTo>
                  <a:lnTo>
                    <a:pt x="130106" y="375"/>
                  </a:lnTo>
                  <a:lnTo>
                    <a:pt x="129357" y="150"/>
                  </a:lnTo>
                  <a:lnTo>
                    <a:pt x="128532" y="75"/>
                  </a:lnTo>
                  <a:lnTo>
                    <a:pt x="127783" y="0"/>
                  </a:lnTo>
                  <a:close/>
                </a:path>
              </a:pathLst>
            </a:custGeom>
            <a:solidFill>
              <a:schemeClr val="dk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594;p35">
              <a:extLst>
                <a:ext uri="{FF2B5EF4-FFF2-40B4-BE49-F238E27FC236}">
                  <a16:creationId xmlns:a16="http://schemas.microsoft.com/office/drawing/2014/main" id="{54A1DEB0-2A68-4F95-8963-5351A0891E9C}"/>
                </a:ext>
              </a:extLst>
            </p:cNvPr>
            <p:cNvSpPr/>
            <p:nvPr/>
          </p:nvSpPr>
          <p:spPr>
            <a:xfrm>
              <a:off x="3671350" y="5147100"/>
              <a:ext cx="279175" cy="179900"/>
            </a:xfrm>
            <a:custGeom>
              <a:avLst/>
              <a:gdLst/>
              <a:ahLst/>
              <a:cxnLst/>
              <a:rect l="l" t="t" r="r" b="b"/>
              <a:pathLst>
                <a:path w="11167" h="7196" extrusionOk="0">
                  <a:moveTo>
                    <a:pt x="3597" y="0"/>
                  </a:moveTo>
                  <a:lnTo>
                    <a:pt x="2848" y="75"/>
                  </a:lnTo>
                  <a:lnTo>
                    <a:pt x="2173" y="300"/>
                  </a:lnTo>
                  <a:lnTo>
                    <a:pt x="1574" y="600"/>
                  </a:lnTo>
                  <a:lnTo>
                    <a:pt x="1049" y="1050"/>
                  </a:lnTo>
                  <a:lnTo>
                    <a:pt x="600" y="1574"/>
                  </a:lnTo>
                  <a:lnTo>
                    <a:pt x="300" y="2174"/>
                  </a:lnTo>
                  <a:lnTo>
                    <a:pt x="75" y="2848"/>
                  </a:lnTo>
                  <a:lnTo>
                    <a:pt x="0" y="3598"/>
                  </a:lnTo>
                  <a:lnTo>
                    <a:pt x="75" y="4347"/>
                  </a:lnTo>
                  <a:lnTo>
                    <a:pt x="300" y="5022"/>
                  </a:lnTo>
                  <a:lnTo>
                    <a:pt x="600" y="5621"/>
                  </a:lnTo>
                  <a:lnTo>
                    <a:pt x="1049" y="6146"/>
                  </a:lnTo>
                  <a:lnTo>
                    <a:pt x="1574" y="6596"/>
                  </a:lnTo>
                  <a:lnTo>
                    <a:pt x="2173" y="6896"/>
                  </a:lnTo>
                  <a:lnTo>
                    <a:pt x="2848" y="7120"/>
                  </a:lnTo>
                  <a:lnTo>
                    <a:pt x="3597" y="7195"/>
                  </a:lnTo>
                  <a:lnTo>
                    <a:pt x="7644" y="7195"/>
                  </a:lnTo>
                  <a:lnTo>
                    <a:pt x="8319" y="7120"/>
                  </a:lnTo>
                  <a:lnTo>
                    <a:pt x="8994" y="6896"/>
                  </a:lnTo>
                  <a:lnTo>
                    <a:pt x="9593" y="6596"/>
                  </a:lnTo>
                  <a:lnTo>
                    <a:pt x="10118" y="6146"/>
                  </a:lnTo>
                  <a:lnTo>
                    <a:pt x="10567" y="5621"/>
                  </a:lnTo>
                  <a:lnTo>
                    <a:pt x="10867" y="5022"/>
                  </a:lnTo>
                  <a:lnTo>
                    <a:pt x="11092" y="4347"/>
                  </a:lnTo>
                  <a:lnTo>
                    <a:pt x="11167" y="3598"/>
                  </a:lnTo>
                  <a:lnTo>
                    <a:pt x="11092" y="2848"/>
                  </a:lnTo>
                  <a:lnTo>
                    <a:pt x="10867" y="2174"/>
                  </a:lnTo>
                  <a:lnTo>
                    <a:pt x="10567" y="1574"/>
                  </a:lnTo>
                  <a:lnTo>
                    <a:pt x="10118" y="1050"/>
                  </a:lnTo>
                  <a:lnTo>
                    <a:pt x="9593" y="600"/>
                  </a:lnTo>
                  <a:lnTo>
                    <a:pt x="8994" y="300"/>
                  </a:lnTo>
                  <a:lnTo>
                    <a:pt x="8319" y="75"/>
                  </a:lnTo>
                  <a:lnTo>
                    <a:pt x="7644" y="0"/>
                  </a:lnTo>
                  <a:close/>
                </a:path>
              </a:pathLst>
            </a:custGeom>
            <a:solidFill>
              <a:schemeClr val="dk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595;p35">
              <a:extLst>
                <a:ext uri="{FF2B5EF4-FFF2-40B4-BE49-F238E27FC236}">
                  <a16:creationId xmlns:a16="http://schemas.microsoft.com/office/drawing/2014/main" id="{7A3861FC-D4DB-49BA-9611-40E365D5B0AA}"/>
                </a:ext>
              </a:extLst>
            </p:cNvPr>
            <p:cNvSpPr/>
            <p:nvPr/>
          </p:nvSpPr>
          <p:spPr>
            <a:xfrm>
              <a:off x="3650725" y="446100"/>
              <a:ext cx="54375" cy="54350"/>
            </a:xfrm>
            <a:custGeom>
              <a:avLst/>
              <a:gdLst/>
              <a:ahLst/>
              <a:cxnLst/>
              <a:rect l="l" t="t" r="r" b="b"/>
              <a:pathLst>
                <a:path w="2175" h="2174" extrusionOk="0">
                  <a:moveTo>
                    <a:pt x="1125" y="0"/>
                  </a:moveTo>
                  <a:lnTo>
                    <a:pt x="825" y="75"/>
                  </a:lnTo>
                  <a:lnTo>
                    <a:pt x="675" y="75"/>
                  </a:lnTo>
                  <a:lnTo>
                    <a:pt x="450" y="225"/>
                  </a:lnTo>
                  <a:lnTo>
                    <a:pt x="300" y="300"/>
                  </a:lnTo>
                  <a:lnTo>
                    <a:pt x="225" y="525"/>
                  </a:lnTo>
                  <a:lnTo>
                    <a:pt x="76" y="675"/>
                  </a:lnTo>
                  <a:lnTo>
                    <a:pt x="1" y="824"/>
                  </a:lnTo>
                  <a:lnTo>
                    <a:pt x="1" y="1124"/>
                  </a:lnTo>
                  <a:lnTo>
                    <a:pt x="1" y="1349"/>
                  </a:lnTo>
                  <a:lnTo>
                    <a:pt x="76" y="1499"/>
                  </a:lnTo>
                  <a:lnTo>
                    <a:pt x="225" y="1649"/>
                  </a:lnTo>
                  <a:lnTo>
                    <a:pt x="300" y="1874"/>
                  </a:lnTo>
                  <a:lnTo>
                    <a:pt x="450" y="2024"/>
                  </a:lnTo>
                  <a:lnTo>
                    <a:pt x="675" y="2099"/>
                  </a:lnTo>
                  <a:lnTo>
                    <a:pt x="825" y="2173"/>
                  </a:lnTo>
                  <a:lnTo>
                    <a:pt x="1275" y="2173"/>
                  </a:lnTo>
                  <a:lnTo>
                    <a:pt x="1500" y="2099"/>
                  </a:lnTo>
                  <a:lnTo>
                    <a:pt x="1649" y="2024"/>
                  </a:lnTo>
                  <a:lnTo>
                    <a:pt x="1799" y="1874"/>
                  </a:lnTo>
                  <a:lnTo>
                    <a:pt x="1949" y="1649"/>
                  </a:lnTo>
                  <a:lnTo>
                    <a:pt x="2099" y="1499"/>
                  </a:lnTo>
                  <a:lnTo>
                    <a:pt x="2099" y="1349"/>
                  </a:lnTo>
                  <a:lnTo>
                    <a:pt x="2174" y="1124"/>
                  </a:lnTo>
                  <a:lnTo>
                    <a:pt x="2099" y="824"/>
                  </a:lnTo>
                  <a:lnTo>
                    <a:pt x="2099" y="675"/>
                  </a:lnTo>
                  <a:lnTo>
                    <a:pt x="1949" y="525"/>
                  </a:lnTo>
                  <a:lnTo>
                    <a:pt x="1799" y="300"/>
                  </a:lnTo>
                  <a:lnTo>
                    <a:pt x="1649" y="225"/>
                  </a:lnTo>
                  <a:lnTo>
                    <a:pt x="1500" y="75"/>
                  </a:lnTo>
                  <a:lnTo>
                    <a:pt x="1275" y="75"/>
                  </a:lnTo>
                  <a:lnTo>
                    <a:pt x="1125" y="0"/>
                  </a:lnTo>
                  <a:close/>
                </a:path>
              </a:pathLst>
            </a:custGeom>
            <a:solidFill>
              <a:schemeClr val="dk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596;p35">
              <a:extLst>
                <a:ext uri="{FF2B5EF4-FFF2-40B4-BE49-F238E27FC236}">
                  <a16:creationId xmlns:a16="http://schemas.microsoft.com/office/drawing/2014/main" id="{D4D5C0EF-2A50-4BCF-9E07-6475792BD69B}"/>
                </a:ext>
              </a:extLst>
            </p:cNvPr>
            <p:cNvSpPr/>
            <p:nvPr/>
          </p:nvSpPr>
          <p:spPr>
            <a:xfrm>
              <a:off x="3761275" y="423600"/>
              <a:ext cx="99325" cy="99325"/>
            </a:xfrm>
            <a:custGeom>
              <a:avLst/>
              <a:gdLst/>
              <a:ahLst/>
              <a:cxnLst/>
              <a:rect l="l" t="t" r="r" b="b"/>
              <a:pathLst>
                <a:path w="3973" h="3973" extrusionOk="0">
                  <a:moveTo>
                    <a:pt x="2024" y="1"/>
                  </a:moveTo>
                  <a:lnTo>
                    <a:pt x="1574" y="76"/>
                  </a:lnTo>
                  <a:lnTo>
                    <a:pt x="1200" y="151"/>
                  </a:lnTo>
                  <a:lnTo>
                    <a:pt x="900" y="375"/>
                  </a:lnTo>
                  <a:lnTo>
                    <a:pt x="600" y="600"/>
                  </a:lnTo>
                  <a:lnTo>
                    <a:pt x="375" y="900"/>
                  </a:lnTo>
                  <a:lnTo>
                    <a:pt x="150" y="1200"/>
                  </a:lnTo>
                  <a:lnTo>
                    <a:pt x="75" y="1575"/>
                  </a:lnTo>
                  <a:lnTo>
                    <a:pt x="0" y="2024"/>
                  </a:lnTo>
                  <a:lnTo>
                    <a:pt x="75" y="2399"/>
                  </a:lnTo>
                  <a:lnTo>
                    <a:pt x="150" y="2774"/>
                  </a:lnTo>
                  <a:lnTo>
                    <a:pt x="375" y="3073"/>
                  </a:lnTo>
                  <a:lnTo>
                    <a:pt x="600" y="3373"/>
                  </a:lnTo>
                  <a:lnTo>
                    <a:pt x="900" y="3673"/>
                  </a:lnTo>
                  <a:lnTo>
                    <a:pt x="1200" y="3823"/>
                  </a:lnTo>
                  <a:lnTo>
                    <a:pt x="1574" y="3973"/>
                  </a:lnTo>
                  <a:lnTo>
                    <a:pt x="2399" y="3973"/>
                  </a:lnTo>
                  <a:lnTo>
                    <a:pt x="2773"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3" y="151"/>
                  </a:lnTo>
                  <a:lnTo>
                    <a:pt x="2399" y="76"/>
                  </a:lnTo>
                  <a:lnTo>
                    <a:pt x="2024" y="1"/>
                  </a:lnTo>
                  <a:close/>
                </a:path>
              </a:pathLst>
            </a:custGeom>
            <a:solidFill>
              <a:schemeClr val="dk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 name="Google Shape;597;p35">
            <a:extLst>
              <a:ext uri="{FF2B5EF4-FFF2-40B4-BE49-F238E27FC236}">
                <a16:creationId xmlns:a16="http://schemas.microsoft.com/office/drawing/2014/main" id="{F4C5F076-CD6C-4909-97AD-979A9D2C4713}"/>
              </a:ext>
            </a:extLst>
          </p:cNvPr>
          <p:cNvPicPr preferRelativeResize="0"/>
          <p:nvPr/>
        </p:nvPicPr>
        <p:blipFill>
          <a:blip r:embed="rId2"/>
          <a:srcRect/>
          <a:stretch/>
        </p:blipFill>
        <p:spPr>
          <a:xfrm>
            <a:off x="5063496" y="1550304"/>
            <a:ext cx="2344909" cy="3100766"/>
          </a:xfrm>
          <a:prstGeom prst="rect">
            <a:avLst/>
          </a:prstGeom>
          <a:noFill/>
          <a:ln>
            <a:noFill/>
          </a:ln>
        </p:spPr>
      </p:pic>
      <p:pic>
        <p:nvPicPr>
          <p:cNvPr id="11" name="Picture 10">
            <a:extLst>
              <a:ext uri="{FF2B5EF4-FFF2-40B4-BE49-F238E27FC236}">
                <a16:creationId xmlns:a16="http://schemas.microsoft.com/office/drawing/2014/main" id="{0F54B6B1-034F-4EC9-9412-EECD28F4F376}"/>
              </a:ext>
            </a:extLst>
          </p:cNvPr>
          <p:cNvPicPr>
            <a:picLocks noChangeAspect="1"/>
          </p:cNvPicPr>
          <p:nvPr/>
        </p:nvPicPr>
        <p:blipFill>
          <a:blip r:embed="rId3"/>
          <a:stretch>
            <a:fillRect/>
          </a:stretch>
        </p:blipFill>
        <p:spPr>
          <a:xfrm>
            <a:off x="7809650" y="52133"/>
            <a:ext cx="1119840" cy="302404"/>
          </a:xfrm>
          <a:prstGeom prst="rect">
            <a:avLst/>
          </a:prstGeom>
        </p:spPr>
      </p:pic>
    </p:spTree>
    <p:extLst>
      <p:ext uri="{BB962C8B-B14F-4D97-AF65-F5344CB8AC3E}">
        <p14:creationId xmlns:p14="http://schemas.microsoft.com/office/powerpoint/2010/main" val="109404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6D5CC9-C061-4534-98A9-015D6C0480EE}"/>
              </a:ext>
            </a:extLst>
          </p:cNvPr>
          <p:cNvSpPr>
            <a:spLocks noGrp="1"/>
          </p:cNvSpPr>
          <p:nvPr>
            <p:ph type="title"/>
          </p:nvPr>
        </p:nvSpPr>
        <p:spPr>
          <a:xfrm>
            <a:off x="222555" y="492430"/>
            <a:ext cx="7688400" cy="535200"/>
          </a:xfrm>
        </p:spPr>
        <p:txBody>
          <a:bodyPr/>
          <a:lstStyle/>
          <a:p>
            <a:r>
              <a:rPr lang="vi-VN" sz="1800" i="1" dirty="0">
                <a:solidFill>
                  <a:srgbClr val="FF0000"/>
                </a:solidFill>
                <a:effectLst/>
                <a:latin typeface="Calibri" panose="020F0502020204030204" pitchFamily="34" charset="0"/>
                <a:ea typeface="Calibri" panose="020F0502020204030204" pitchFamily="34" charset="0"/>
                <a:cs typeface="SimSun" panose="02010600030101010101" pitchFamily="2" charset="-122"/>
              </a:rPr>
              <a:t>Những vấn đề nguyên tắc trong hoạt động của Đảng</a:t>
            </a:r>
            <a:r>
              <a:rPr lang="en-US" sz="1800" i="1" dirty="0">
                <a:solidFill>
                  <a:srgbClr val="FF0000"/>
                </a:solidFill>
                <a:effectLst/>
                <a:latin typeface="Calibri" panose="020F0502020204030204" pitchFamily="34" charset="0"/>
                <a:ea typeface="Calibri" panose="020F0502020204030204" pitchFamily="34" charset="0"/>
                <a:cs typeface="SimSun" panose="02010600030101010101" pitchFamily="2" charset="-122"/>
              </a:rPr>
              <a:t>	</a:t>
            </a:r>
            <a:endParaRPr lang="en-US" dirty="0">
              <a:solidFill>
                <a:srgbClr val="FF0000"/>
              </a:solidFill>
            </a:endParaRPr>
          </a:p>
        </p:txBody>
      </p:sp>
      <p:sp>
        <p:nvSpPr>
          <p:cNvPr id="3" name="Google Shape;590;p35">
            <a:extLst>
              <a:ext uri="{FF2B5EF4-FFF2-40B4-BE49-F238E27FC236}">
                <a16:creationId xmlns:a16="http://schemas.microsoft.com/office/drawing/2014/main" id="{E86D0AA5-46F5-4B3E-BDAD-81177D488D51}"/>
              </a:ext>
            </a:extLst>
          </p:cNvPr>
          <p:cNvSpPr txBox="1">
            <a:spLocks/>
          </p:cNvSpPr>
          <p:nvPr/>
        </p:nvSpPr>
        <p:spPr>
          <a:xfrm>
            <a:off x="398158" y="1343111"/>
            <a:ext cx="4319892" cy="332731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accent1"/>
              </a:buClr>
              <a:buSzPts val="1300"/>
              <a:buFont typeface="Lato"/>
              <a:buChar char="●"/>
              <a:defRPr sz="1300" b="0" i="0" u="none" strike="noStrike" cap="none">
                <a:solidFill>
                  <a:schemeClr val="accent1"/>
                </a:solidFill>
                <a:latin typeface="Lato"/>
                <a:ea typeface="Lato"/>
                <a:cs typeface="Lato"/>
                <a:sym typeface="Lato"/>
              </a:defRPr>
            </a:lvl1pPr>
            <a:lvl2pPr marL="914400" marR="0" lvl="1"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2pPr>
            <a:lvl3pPr marL="1371600" marR="0" lvl="2"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3pPr>
            <a:lvl4pPr marL="1828800" marR="0" lvl="3"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4pPr>
            <a:lvl5pPr marL="2286000" marR="0" lvl="4"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5pPr>
            <a:lvl6pPr marL="2743200" marR="0" lvl="5"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6pPr>
            <a:lvl7pPr marL="3200400" marR="0" lvl="6"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7pPr>
            <a:lvl8pPr marL="3657600" marR="0" lvl="7"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8pPr>
            <a:lvl9pPr marL="4114800" marR="0" lvl="8" indent="-298450" algn="l" rtl="0">
              <a:lnSpc>
                <a:spcPct val="115000"/>
              </a:lnSpc>
              <a:spcBef>
                <a:spcPts val="1600"/>
              </a:spcBef>
              <a:spcAft>
                <a:spcPts val="1600"/>
              </a:spcAft>
              <a:buClr>
                <a:schemeClr val="accent1"/>
              </a:buClr>
              <a:buSzPts val="1100"/>
              <a:buFont typeface="Lato"/>
              <a:buChar char="■"/>
              <a:defRPr sz="1100" b="0" i="0" u="none" strike="noStrike" cap="none">
                <a:solidFill>
                  <a:schemeClr val="accent1"/>
                </a:solidFill>
                <a:latin typeface="Lato"/>
                <a:ea typeface="Lato"/>
                <a:cs typeface="Lato"/>
                <a:sym typeface="Lato"/>
              </a:defRPr>
            </a:lvl9pPr>
          </a:lstStyle>
          <a:p>
            <a:pPr marL="0" indent="0">
              <a:spcBef>
                <a:spcPts val="600"/>
              </a:spcBef>
              <a:buFont typeface="Lato"/>
              <a:buNone/>
            </a:pPr>
            <a:r>
              <a:rPr lang="vi-VN" sz="1800" b="1" dirty="0">
                <a:solidFill>
                  <a:schemeClr val="tx2">
                    <a:lumMod val="10000"/>
                  </a:schemeClr>
                </a:solidFill>
                <a:effectLst/>
                <a:latin typeface="Open Sans" panose="020B0606030504020204" pitchFamily="34" charset="0"/>
                <a:ea typeface="Open Sans" panose="020B0606030504020204" pitchFamily="34" charset="0"/>
                <a:cs typeface="Open Sans" panose="020B0606030504020204" pitchFamily="34" charset="0"/>
              </a:rPr>
              <a:t>Đoàn kết quốc tế</a:t>
            </a:r>
            <a:endParaRPr lang="en-US" sz="1800" b="1" dirty="0">
              <a:solidFill>
                <a:schemeClr val="tx2">
                  <a:lumMod val="10000"/>
                </a:schemeClr>
              </a:solidFill>
              <a:effectLst/>
              <a:latin typeface="Open Sans" panose="020B0606030504020204" pitchFamily="34" charset="0"/>
              <a:ea typeface="Open Sans" panose="020B0606030504020204" pitchFamily="34" charset="0"/>
              <a:cs typeface="Open Sans" panose="020B0606030504020204" pitchFamily="34" charset="0"/>
            </a:endParaRPr>
          </a:p>
          <a:p>
            <a:pPr marL="285750" indent="-285750">
              <a:spcBef>
                <a:spcPts val="600"/>
              </a:spcBef>
              <a:buFont typeface="Wingdings" panose="05000000000000000000" pitchFamily="2" charset="2"/>
              <a:buChar char="ü"/>
            </a:pPr>
            <a:r>
              <a:rPr lang="vi-VN" sz="1800" dirty="0">
                <a:solidFill>
                  <a:schemeClr val="tx2">
                    <a:lumMod val="10000"/>
                  </a:schemeClr>
                </a:solidFill>
                <a:effectLst/>
                <a:latin typeface="Open Sans" panose="020B0606030504020204" pitchFamily="34" charset="0"/>
                <a:ea typeface="Open Sans" panose="020B0606030504020204" pitchFamily="34" charset="0"/>
                <a:cs typeface="Open Sans" panose="020B0606030504020204" pitchFamily="34" charset="0"/>
              </a:rPr>
              <a:t>Đảng phải chú trọng giữ vững và tăng cường mối quan hệ quốc tế trong sáng. Điều này xuất phát từ tính chất quốc tế của giai cấp công nhân</a:t>
            </a:r>
            <a:r>
              <a:rPr lang="en-US" sz="1800" dirty="0">
                <a:solidFill>
                  <a:schemeClr val="tx2">
                    <a:lumMod val="10000"/>
                  </a:schemeClr>
                </a:solidFill>
                <a:effectLst/>
                <a:latin typeface="Open Sans" panose="020B0606030504020204" pitchFamily="34" charset="0"/>
                <a:ea typeface="Open Sans" panose="020B0606030504020204" pitchFamily="34" charset="0"/>
                <a:cs typeface="Open Sans" panose="020B0606030504020204" pitchFamily="34" charset="0"/>
              </a:rPr>
              <a:t>.</a:t>
            </a:r>
          </a:p>
          <a:p>
            <a:pPr marL="285750" indent="-285750">
              <a:spcBef>
                <a:spcPts val="600"/>
              </a:spcBef>
              <a:buFont typeface="Wingdings" panose="05000000000000000000" pitchFamily="2" charset="2"/>
              <a:buChar char="ü"/>
            </a:pPr>
            <a:r>
              <a:rPr lang="vi-VN" sz="1800" dirty="0">
                <a:solidFill>
                  <a:schemeClr val="tx2">
                    <a:lumMod val="10000"/>
                  </a:schemeClr>
                </a:solidFill>
                <a:effectLst/>
                <a:latin typeface="Open Sans" panose="020B0606030504020204" pitchFamily="34" charset="0"/>
                <a:ea typeface="Open Sans" panose="020B0606030504020204" pitchFamily="34" charset="0"/>
                <a:cs typeface="Open Sans" panose="020B0606030504020204" pitchFamily="34" charset="0"/>
              </a:rPr>
              <a:t>Đối với nguyên tắc này Hồ Chí Minh coi cách mạng Việt Nam là một bộ phận khắng khít của cách mạng thế giới</a:t>
            </a:r>
            <a:r>
              <a:rPr lang="en-US" sz="1800" dirty="0">
                <a:solidFill>
                  <a:schemeClr val="tx2">
                    <a:lumMod val="10000"/>
                  </a:schemeClr>
                </a:solidFill>
                <a:effectLst/>
                <a:latin typeface="Open Sans" panose="020B0606030504020204" pitchFamily="34" charset="0"/>
                <a:ea typeface="Open Sans" panose="020B0606030504020204" pitchFamily="34" charset="0"/>
                <a:cs typeface="Open Sans" panose="020B0606030504020204" pitchFamily="34" charset="0"/>
              </a:rPr>
              <a:t>.</a:t>
            </a:r>
          </a:p>
        </p:txBody>
      </p:sp>
      <p:grpSp>
        <p:nvGrpSpPr>
          <p:cNvPr id="5" name="Google Shape;592;p35">
            <a:extLst>
              <a:ext uri="{FF2B5EF4-FFF2-40B4-BE49-F238E27FC236}">
                <a16:creationId xmlns:a16="http://schemas.microsoft.com/office/drawing/2014/main" id="{81270BF1-3FBB-4F61-BA5A-24FD1D1E00FD}"/>
              </a:ext>
            </a:extLst>
          </p:cNvPr>
          <p:cNvGrpSpPr/>
          <p:nvPr/>
        </p:nvGrpSpPr>
        <p:grpSpPr>
          <a:xfrm>
            <a:off x="5001002" y="1208179"/>
            <a:ext cx="2469899" cy="3811191"/>
            <a:chOff x="2112475" y="238125"/>
            <a:chExt cx="3395050" cy="5238750"/>
          </a:xfrm>
        </p:grpSpPr>
        <p:sp>
          <p:nvSpPr>
            <p:cNvPr id="6" name="Google Shape;593;p35">
              <a:extLst>
                <a:ext uri="{FF2B5EF4-FFF2-40B4-BE49-F238E27FC236}">
                  <a16:creationId xmlns:a16="http://schemas.microsoft.com/office/drawing/2014/main" id="{3E041A5C-9D00-4922-B34D-D5267DA42569}"/>
                </a:ext>
              </a:extLst>
            </p:cNvPr>
            <p:cNvSpPr/>
            <p:nvPr/>
          </p:nvSpPr>
          <p:spPr>
            <a:xfrm>
              <a:off x="2112475" y="238125"/>
              <a:ext cx="3395050" cy="5238750"/>
            </a:xfrm>
            <a:custGeom>
              <a:avLst/>
              <a:gdLst/>
              <a:ahLst/>
              <a:cxnLst/>
              <a:rect l="l" t="t" r="r" b="b"/>
              <a:pathLst>
                <a:path w="135802" h="209550" extrusionOk="0">
                  <a:moveTo>
                    <a:pt x="132205" y="18886"/>
                  </a:moveTo>
                  <a:lnTo>
                    <a:pt x="132205" y="190364"/>
                  </a:lnTo>
                  <a:lnTo>
                    <a:pt x="3597" y="190364"/>
                  </a:lnTo>
                  <a:lnTo>
                    <a:pt x="3597" y="18886"/>
                  </a:lnTo>
                  <a:close/>
                  <a:moveTo>
                    <a:pt x="8019" y="0"/>
                  </a:moveTo>
                  <a:lnTo>
                    <a:pt x="7270" y="75"/>
                  </a:lnTo>
                  <a:lnTo>
                    <a:pt x="6445" y="150"/>
                  </a:lnTo>
                  <a:lnTo>
                    <a:pt x="5696" y="375"/>
                  </a:lnTo>
                  <a:lnTo>
                    <a:pt x="4946" y="600"/>
                  </a:lnTo>
                  <a:lnTo>
                    <a:pt x="4197" y="974"/>
                  </a:lnTo>
                  <a:lnTo>
                    <a:pt x="3522" y="1349"/>
                  </a:lnTo>
                  <a:lnTo>
                    <a:pt x="2923" y="1874"/>
                  </a:lnTo>
                  <a:lnTo>
                    <a:pt x="2323" y="2323"/>
                  </a:lnTo>
                  <a:lnTo>
                    <a:pt x="1874" y="2923"/>
                  </a:lnTo>
                  <a:lnTo>
                    <a:pt x="1349" y="3522"/>
                  </a:lnTo>
                  <a:lnTo>
                    <a:pt x="974" y="4197"/>
                  </a:lnTo>
                  <a:lnTo>
                    <a:pt x="600" y="4946"/>
                  </a:lnTo>
                  <a:lnTo>
                    <a:pt x="375" y="5696"/>
                  </a:lnTo>
                  <a:lnTo>
                    <a:pt x="150" y="6445"/>
                  </a:lnTo>
                  <a:lnTo>
                    <a:pt x="75" y="7270"/>
                  </a:lnTo>
                  <a:lnTo>
                    <a:pt x="0" y="8019"/>
                  </a:lnTo>
                  <a:lnTo>
                    <a:pt x="0" y="201531"/>
                  </a:lnTo>
                  <a:lnTo>
                    <a:pt x="75" y="202280"/>
                  </a:lnTo>
                  <a:lnTo>
                    <a:pt x="150" y="203105"/>
                  </a:lnTo>
                  <a:lnTo>
                    <a:pt x="375" y="203854"/>
                  </a:lnTo>
                  <a:lnTo>
                    <a:pt x="600" y="204604"/>
                  </a:lnTo>
                  <a:lnTo>
                    <a:pt x="974" y="205353"/>
                  </a:lnTo>
                  <a:lnTo>
                    <a:pt x="1349" y="206028"/>
                  </a:lnTo>
                  <a:lnTo>
                    <a:pt x="1874" y="206627"/>
                  </a:lnTo>
                  <a:lnTo>
                    <a:pt x="2323" y="207227"/>
                  </a:lnTo>
                  <a:lnTo>
                    <a:pt x="2923" y="207676"/>
                  </a:lnTo>
                  <a:lnTo>
                    <a:pt x="3522" y="208201"/>
                  </a:lnTo>
                  <a:lnTo>
                    <a:pt x="4197" y="208576"/>
                  </a:lnTo>
                  <a:lnTo>
                    <a:pt x="4946" y="208950"/>
                  </a:lnTo>
                  <a:lnTo>
                    <a:pt x="5696" y="209175"/>
                  </a:lnTo>
                  <a:lnTo>
                    <a:pt x="6445" y="209400"/>
                  </a:lnTo>
                  <a:lnTo>
                    <a:pt x="7270" y="209475"/>
                  </a:lnTo>
                  <a:lnTo>
                    <a:pt x="8019" y="209550"/>
                  </a:lnTo>
                  <a:lnTo>
                    <a:pt x="127783" y="209550"/>
                  </a:lnTo>
                  <a:lnTo>
                    <a:pt x="128532" y="209475"/>
                  </a:lnTo>
                  <a:lnTo>
                    <a:pt x="129357" y="209400"/>
                  </a:lnTo>
                  <a:lnTo>
                    <a:pt x="130106" y="209175"/>
                  </a:lnTo>
                  <a:lnTo>
                    <a:pt x="130856" y="208950"/>
                  </a:lnTo>
                  <a:lnTo>
                    <a:pt x="131605" y="208576"/>
                  </a:lnTo>
                  <a:lnTo>
                    <a:pt x="132280" y="208201"/>
                  </a:lnTo>
                  <a:lnTo>
                    <a:pt x="132879" y="207676"/>
                  </a:lnTo>
                  <a:lnTo>
                    <a:pt x="133479" y="207227"/>
                  </a:lnTo>
                  <a:lnTo>
                    <a:pt x="133928" y="206627"/>
                  </a:lnTo>
                  <a:lnTo>
                    <a:pt x="134453" y="206028"/>
                  </a:lnTo>
                  <a:lnTo>
                    <a:pt x="134828" y="205353"/>
                  </a:lnTo>
                  <a:lnTo>
                    <a:pt x="135202" y="204604"/>
                  </a:lnTo>
                  <a:lnTo>
                    <a:pt x="135427" y="203854"/>
                  </a:lnTo>
                  <a:lnTo>
                    <a:pt x="135652" y="203105"/>
                  </a:lnTo>
                  <a:lnTo>
                    <a:pt x="135727" y="202280"/>
                  </a:lnTo>
                  <a:lnTo>
                    <a:pt x="135802" y="201531"/>
                  </a:lnTo>
                  <a:lnTo>
                    <a:pt x="135802" y="8019"/>
                  </a:lnTo>
                  <a:lnTo>
                    <a:pt x="135727" y="7270"/>
                  </a:lnTo>
                  <a:lnTo>
                    <a:pt x="135652" y="6445"/>
                  </a:lnTo>
                  <a:lnTo>
                    <a:pt x="135427" y="5696"/>
                  </a:lnTo>
                  <a:lnTo>
                    <a:pt x="135202" y="4946"/>
                  </a:lnTo>
                  <a:lnTo>
                    <a:pt x="134828" y="4197"/>
                  </a:lnTo>
                  <a:lnTo>
                    <a:pt x="134453" y="3522"/>
                  </a:lnTo>
                  <a:lnTo>
                    <a:pt x="133928" y="2923"/>
                  </a:lnTo>
                  <a:lnTo>
                    <a:pt x="133479" y="2323"/>
                  </a:lnTo>
                  <a:lnTo>
                    <a:pt x="132879" y="1874"/>
                  </a:lnTo>
                  <a:lnTo>
                    <a:pt x="132280" y="1349"/>
                  </a:lnTo>
                  <a:lnTo>
                    <a:pt x="131605" y="974"/>
                  </a:lnTo>
                  <a:lnTo>
                    <a:pt x="130856" y="600"/>
                  </a:lnTo>
                  <a:lnTo>
                    <a:pt x="130106" y="375"/>
                  </a:lnTo>
                  <a:lnTo>
                    <a:pt x="129357" y="150"/>
                  </a:lnTo>
                  <a:lnTo>
                    <a:pt x="128532" y="75"/>
                  </a:lnTo>
                  <a:lnTo>
                    <a:pt x="127783" y="0"/>
                  </a:lnTo>
                  <a:close/>
                </a:path>
              </a:pathLst>
            </a:custGeom>
            <a:solidFill>
              <a:schemeClr val="dk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594;p35">
              <a:extLst>
                <a:ext uri="{FF2B5EF4-FFF2-40B4-BE49-F238E27FC236}">
                  <a16:creationId xmlns:a16="http://schemas.microsoft.com/office/drawing/2014/main" id="{54A1DEB0-2A68-4F95-8963-5351A0891E9C}"/>
                </a:ext>
              </a:extLst>
            </p:cNvPr>
            <p:cNvSpPr/>
            <p:nvPr/>
          </p:nvSpPr>
          <p:spPr>
            <a:xfrm>
              <a:off x="3671350" y="5147100"/>
              <a:ext cx="279175" cy="179900"/>
            </a:xfrm>
            <a:custGeom>
              <a:avLst/>
              <a:gdLst/>
              <a:ahLst/>
              <a:cxnLst/>
              <a:rect l="l" t="t" r="r" b="b"/>
              <a:pathLst>
                <a:path w="11167" h="7196" extrusionOk="0">
                  <a:moveTo>
                    <a:pt x="3597" y="0"/>
                  </a:moveTo>
                  <a:lnTo>
                    <a:pt x="2848" y="75"/>
                  </a:lnTo>
                  <a:lnTo>
                    <a:pt x="2173" y="300"/>
                  </a:lnTo>
                  <a:lnTo>
                    <a:pt x="1574" y="600"/>
                  </a:lnTo>
                  <a:lnTo>
                    <a:pt x="1049" y="1050"/>
                  </a:lnTo>
                  <a:lnTo>
                    <a:pt x="600" y="1574"/>
                  </a:lnTo>
                  <a:lnTo>
                    <a:pt x="300" y="2174"/>
                  </a:lnTo>
                  <a:lnTo>
                    <a:pt x="75" y="2848"/>
                  </a:lnTo>
                  <a:lnTo>
                    <a:pt x="0" y="3598"/>
                  </a:lnTo>
                  <a:lnTo>
                    <a:pt x="75" y="4347"/>
                  </a:lnTo>
                  <a:lnTo>
                    <a:pt x="300" y="5022"/>
                  </a:lnTo>
                  <a:lnTo>
                    <a:pt x="600" y="5621"/>
                  </a:lnTo>
                  <a:lnTo>
                    <a:pt x="1049" y="6146"/>
                  </a:lnTo>
                  <a:lnTo>
                    <a:pt x="1574" y="6596"/>
                  </a:lnTo>
                  <a:lnTo>
                    <a:pt x="2173" y="6896"/>
                  </a:lnTo>
                  <a:lnTo>
                    <a:pt x="2848" y="7120"/>
                  </a:lnTo>
                  <a:lnTo>
                    <a:pt x="3597" y="7195"/>
                  </a:lnTo>
                  <a:lnTo>
                    <a:pt x="7644" y="7195"/>
                  </a:lnTo>
                  <a:lnTo>
                    <a:pt x="8319" y="7120"/>
                  </a:lnTo>
                  <a:lnTo>
                    <a:pt x="8994" y="6896"/>
                  </a:lnTo>
                  <a:lnTo>
                    <a:pt x="9593" y="6596"/>
                  </a:lnTo>
                  <a:lnTo>
                    <a:pt x="10118" y="6146"/>
                  </a:lnTo>
                  <a:lnTo>
                    <a:pt x="10567" y="5621"/>
                  </a:lnTo>
                  <a:lnTo>
                    <a:pt x="10867" y="5022"/>
                  </a:lnTo>
                  <a:lnTo>
                    <a:pt x="11092" y="4347"/>
                  </a:lnTo>
                  <a:lnTo>
                    <a:pt x="11167" y="3598"/>
                  </a:lnTo>
                  <a:lnTo>
                    <a:pt x="11092" y="2848"/>
                  </a:lnTo>
                  <a:lnTo>
                    <a:pt x="10867" y="2174"/>
                  </a:lnTo>
                  <a:lnTo>
                    <a:pt x="10567" y="1574"/>
                  </a:lnTo>
                  <a:lnTo>
                    <a:pt x="10118" y="1050"/>
                  </a:lnTo>
                  <a:lnTo>
                    <a:pt x="9593" y="600"/>
                  </a:lnTo>
                  <a:lnTo>
                    <a:pt x="8994" y="300"/>
                  </a:lnTo>
                  <a:lnTo>
                    <a:pt x="8319" y="75"/>
                  </a:lnTo>
                  <a:lnTo>
                    <a:pt x="7644" y="0"/>
                  </a:lnTo>
                  <a:close/>
                </a:path>
              </a:pathLst>
            </a:custGeom>
            <a:solidFill>
              <a:schemeClr val="dk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595;p35">
              <a:extLst>
                <a:ext uri="{FF2B5EF4-FFF2-40B4-BE49-F238E27FC236}">
                  <a16:creationId xmlns:a16="http://schemas.microsoft.com/office/drawing/2014/main" id="{7A3861FC-D4DB-49BA-9611-40E365D5B0AA}"/>
                </a:ext>
              </a:extLst>
            </p:cNvPr>
            <p:cNvSpPr/>
            <p:nvPr/>
          </p:nvSpPr>
          <p:spPr>
            <a:xfrm>
              <a:off x="3650725" y="446100"/>
              <a:ext cx="54375" cy="54350"/>
            </a:xfrm>
            <a:custGeom>
              <a:avLst/>
              <a:gdLst/>
              <a:ahLst/>
              <a:cxnLst/>
              <a:rect l="l" t="t" r="r" b="b"/>
              <a:pathLst>
                <a:path w="2175" h="2174" extrusionOk="0">
                  <a:moveTo>
                    <a:pt x="1125" y="0"/>
                  </a:moveTo>
                  <a:lnTo>
                    <a:pt x="825" y="75"/>
                  </a:lnTo>
                  <a:lnTo>
                    <a:pt x="675" y="75"/>
                  </a:lnTo>
                  <a:lnTo>
                    <a:pt x="450" y="225"/>
                  </a:lnTo>
                  <a:lnTo>
                    <a:pt x="300" y="300"/>
                  </a:lnTo>
                  <a:lnTo>
                    <a:pt x="225" y="525"/>
                  </a:lnTo>
                  <a:lnTo>
                    <a:pt x="76" y="675"/>
                  </a:lnTo>
                  <a:lnTo>
                    <a:pt x="1" y="824"/>
                  </a:lnTo>
                  <a:lnTo>
                    <a:pt x="1" y="1124"/>
                  </a:lnTo>
                  <a:lnTo>
                    <a:pt x="1" y="1349"/>
                  </a:lnTo>
                  <a:lnTo>
                    <a:pt x="76" y="1499"/>
                  </a:lnTo>
                  <a:lnTo>
                    <a:pt x="225" y="1649"/>
                  </a:lnTo>
                  <a:lnTo>
                    <a:pt x="300" y="1874"/>
                  </a:lnTo>
                  <a:lnTo>
                    <a:pt x="450" y="2024"/>
                  </a:lnTo>
                  <a:lnTo>
                    <a:pt x="675" y="2099"/>
                  </a:lnTo>
                  <a:lnTo>
                    <a:pt x="825" y="2173"/>
                  </a:lnTo>
                  <a:lnTo>
                    <a:pt x="1275" y="2173"/>
                  </a:lnTo>
                  <a:lnTo>
                    <a:pt x="1500" y="2099"/>
                  </a:lnTo>
                  <a:lnTo>
                    <a:pt x="1649" y="2024"/>
                  </a:lnTo>
                  <a:lnTo>
                    <a:pt x="1799" y="1874"/>
                  </a:lnTo>
                  <a:lnTo>
                    <a:pt x="1949" y="1649"/>
                  </a:lnTo>
                  <a:lnTo>
                    <a:pt x="2099" y="1499"/>
                  </a:lnTo>
                  <a:lnTo>
                    <a:pt x="2099" y="1349"/>
                  </a:lnTo>
                  <a:lnTo>
                    <a:pt x="2174" y="1124"/>
                  </a:lnTo>
                  <a:lnTo>
                    <a:pt x="2099" y="824"/>
                  </a:lnTo>
                  <a:lnTo>
                    <a:pt x="2099" y="675"/>
                  </a:lnTo>
                  <a:lnTo>
                    <a:pt x="1949" y="525"/>
                  </a:lnTo>
                  <a:lnTo>
                    <a:pt x="1799" y="300"/>
                  </a:lnTo>
                  <a:lnTo>
                    <a:pt x="1649" y="225"/>
                  </a:lnTo>
                  <a:lnTo>
                    <a:pt x="1500" y="75"/>
                  </a:lnTo>
                  <a:lnTo>
                    <a:pt x="1275" y="75"/>
                  </a:lnTo>
                  <a:lnTo>
                    <a:pt x="1125" y="0"/>
                  </a:lnTo>
                  <a:close/>
                </a:path>
              </a:pathLst>
            </a:custGeom>
            <a:solidFill>
              <a:schemeClr val="dk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596;p35">
              <a:extLst>
                <a:ext uri="{FF2B5EF4-FFF2-40B4-BE49-F238E27FC236}">
                  <a16:creationId xmlns:a16="http://schemas.microsoft.com/office/drawing/2014/main" id="{D4D5C0EF-2A50-4BCF-9E07-6475792BD69B}"/>
                </a:ext>
              </a:extLst>
            </p:cNvPr>
            <p:cNvSpPr/>
            <p:nvPr/>
          </p:nvSpPr>
          <p:spPr>
            <a:xfrm>
              <a:off x="3761275" y="423600"/>
              <a:ext cx="99325" cy="99325"/>
            </a:xfrm>
            <a:custGeom>
              <a:avLst/>
              <a:gdLst/>
              <a:ahLst/>
              <a:cxnLst/>
              <a:rect l="l" t="t" r="r" b="b"/>
              <a:pathLst>
                <a:path w="3973" h="3973" extrusionOk="0">
                  <a:moveTo>
                    <a:pt x="2024" y="1"/>
                  </a:moveTo>
                  <a:lnTo>
                    <a:pt x="1574" y="76"/>
                  </a:lnTo>
                  <a:lnTo>
                    <a:pt x="1200" y="151"/>
                  </a:lnTo>
                  <a:lnTo>
                    <a:pt x="900" y="375"/>
                  </a:lnTo>
                  <a:lnTo>
                    <a:pt x="600" y="600"/>
                  </a:lnTo>
                  <a:lnTo>
                    <a:pt x="375" y="900"/>
                  </a:lnTo>
                  <a:lnTo>
                    <a:pt x="150" y="1200"/>
                  </a:lnTo>
                  <a:lnTo>
                    <a:pt x="75" y="1575"/>
                  </a:lnTo>
                  <a:lnTo>
                    <a:pt x="0" y="2024"/>
                  </a:lnTo>
                  <a:lnTo>
                    <a:pt x="75" y="2399"/>
                  </a:lnTo>
                  <a:lnTo>
                    <a:pt x="150" y="2774"/>
                  </a:lnTo>
                  <a:lnTo>
                    <a:pt x="375" y="3073"/>
                  </a:lnTo>
                  <a:lnTo>
                    <a:pt x="600" y="3373"/>
                  </a:lnTo>
                  <a:lnTo>
                    <a:pt x="900" y="3673"/>
                  </a:lnTo>
                  <a:lnTo>
                    <a:pt x="1200" y="3823"/>
                  </a:lnTo>
                  <a:lnTo>
                    <a:pt x="1574" y="3973"/>
                  </a:lnTo>
                  <a:lnTo>
                    <a:pt x="2399" y="3973"/>
                  </a:lnTo>
                  <a:lnTo>
                    <a:pt x="2773"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3" y="151"/>
                  </a:lnTo>
                  <a:lnTo>
                    <a:pt x="2399" y="76"/>
                  </a:lnTo>
                  <a:lnTo>
                    <a:pt x="2024" y="1"/>
                  </a:lnTo>
                  <a:close/>
                </a:path>
              </a:pathLst>
            </a:custGeom>
            <a:solidFill>
              <a:schemeClr val="dk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 name="Google Shape;597;p35">
            <a:extLst>
              <a:ext uri="{FF2B5EF4-FFF2-40B4-BE49-F238E27FC236}">
                <a16:creationId xmlns:a16="http://schemas.microsoft.com/office/drawing/2014/main" id="{F4C5F076-CD6C-4909-97AD-979A9D2C4713}"/>
              </a:ext>
            </a:extLst>
          </p:cNvPr>
          <p:cNvPicPr preferRelativeResize="0"/>
          <p:nvPr/>
        </p:nvPicPr>
        <p:blipFill>
          <a:blip r:embed="rId2"/>
          <a:srcRect/>
          <a:stretch/>
        </p:blipFill>
        <p:spPr>
          <a:xfrm>
            <a:off x="5063496" y="1550304"/>
            <a:ext cx="2344909" cy="3100766"/>
          </a:xfrm>
          <a:prstGeom prst="rect">
            <a:avLst/>
          </a:prstGeom>
          <a:noFill/>
          <a:ln>
            <a:noFill/>
          </a:ln>
        </p:spPr>
      </p:pic>
      <p:pic>
        <p:nvPicPr>
          <p:cNvPr id="11" name="Picture 10">
            <a:extLst>
              <a:ext uri="{FF2B5EF4-FFF2-40B4-BE49-F238E27FC236}">
                <a16:creationId xmlns:a16="http://schemas.microsoft.com/office/drawing/2014/main" id="{2F9AEB79-855E-4E70-8DE4-7B43B7E22640}"/>
              </a:ext>
            </a:extLst>
          </p:cNvPr>
          <p:cNvPicPr>
            <a:picLocks noChangeAspect="1"/>
          </p:cNvPicPr>
          <p:nvPr/>
        </p:nvPicPr>
        <p:blipFill>
          <a:blip r:embed="rId3"/>
          <a:stretch>
            <a:fillRect/>
          </a:stretch>
        </p:blipFill>
        <p:spPr>
          <a:xfrm>
            <a:off x="7809650" y="52133"/>
            <a:ext cx="1119840" cy="302404"/>
          </a:xfrm>
          <a:prstGeom prst="rect">
            <a:avLst/>
          </a:prstGeom>
        </p:spPr>
      </p:pic>
    </p:spTree>
    <p:extLst>
      <p:ext uri="{BB962C8B-B14F-4D97-AF65-F5344CB8AC3E}">
        <p14:creationId xmlns:p14="http://schemas.microsoft.com/office/powerpoint/2010/main" val="34927382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1" name="Google Shape;531;p31">
            <a:extLst>
              <a:ext uri="{FF2B5EF4-FFF2-40B4-BE49-F238E27FC236}">
                <a16:creationId xmlns:a16="http://schemas.microsoft.com/office/drawing/2014/main" id="{5E704F49-45ED-4D4A-B774-614E10A41197}"/>
              </a:ext>
            </a:extLst>
          </p:cNvPr>
          <p:cNvSpPr/>
          <p:nvPr/>
        </p:nvSpPr>
        <p:spPr>
          <a:xfrm>
            <a:off x="1062335" y="1312919"/>
            <a:ext cx="2236557" cy="1219960"/>
          </a:xfrm>
          <a:prstGeom prst="ellipse">
            <a:avLst/>
          </a:prstGeom>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ctr" anchorCtr="0">
            <a:noAutofit/>
          </a:bodyPr>
          <a:lstStyle/>
          <a:p>
            <a:pPr marL="0" lvl="0" indent="0" algn="ctr" rtl="0">
              <a:spcBef>
                <a:spcPts val="0"/>
              </a:spcBef>
              <a:spcAft>
                <a:spcPts val="0"/>
              </a:spcAft>
              <a:buNone/>
            </a:pPr>
            <a:r>
              <a:rPr lang="vi-VN" dirty="0">
                <a:solidFill>
                  <a:schemeClr val="tx2">
                    <a:lumMod val="10000"/>
                  </a:schemeClr>
                </a:solidFill>
                <a:effectLst/>
                <a:latin typeface="Times New Roman" panose="02020603050405020304" pitchFamily="18" charset="0"/>
                <a:ea typeface="Calibri" panose="020F0502020204030204" pitchFamily="34" charset="0"/>
              </a:rPr>
              <a:t>Phải tuyệt đối trung thành với Đảng.</a:t>
            </a:r>
            <a:endParaRPr dirty="0">
              <a:solidFill>
                <a:schemeClr val="tx2">
                  <a:lumMod val="10000"/>
                </a:schemeClr>
              </a:solidFill>
              <a:latin typeface="Lato Light"/>
              <a:ea typeface="Lato Light"/>
              <a:cs typeface="Lato Light"/>
              <a:sym typeface="Lato Light"/>
            </a:endParaRPr>
          </a:p>
        </p:txBody>
      </p:sp>
      <p:sp>
        <p:nvSpPr>
          <p:cNvPr id="40" name="Google Shape;531;p31">
            <a:extLst>
              <a:ext uri="{FF2B5EF4-FFF2-40B4-BE49-F238E27FC236}">
                <a16:creationId xmlns:a16="http://schemas.microsoft.com/office/drawing/2014/main" id="{7A917110-34F1-4359-A408-D324ECFF811C}"/>
              </a:ext>
            </a:extLst>
          </p:cNvPr>
          <p:cNvSpPr/>
          <p:nvPr/>
        </p:nvSpPr>
        <p:spPr>
          <a:xfrm>
            <a:off x="1062335" y="2840155"/>
            <a:ext cx="2236557" cy="1219960"/>
          </a:xfrm>
          <a:prstGeom prst="ellipse">
            <a:avLst/>
          </a:prstGeom>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ctr" anchorCtr="0">
            <a:noAutofit/>
          </a:bodyPr>
          <a:lstStyle/>
          <a:p>
            <a:pPr marL="0" lvl="0" indent="0" algn="ctr" rtl="0">
              <a:spcBef>
                <a:spcPts val="0"/>
              </a:spcBef>
              <a:spcAft>
                <a:spcPts val="0"/>
              </a:spcAft>
              <a:buNone/>
            </a:pPr>
            <a:r>
              <a:rPr lang="en-US" dirty="0" err="1">
                <a:solidFill>
                  <a:schemeClr val="tx2">
                    <a:lumMod val="10000"/>
                  </a:schemeClr>
                </a:solidFill>
                <a:latin typeface="Times New Roman" panose="02020603050405020304" pitchFamily="18" charset="0"/>
                <a:ea typeface="Calibri" panose="020F0502020204030204" pitchFamily="34" charset="0"/>
              </a:rPr>
              <a:t>Thực</a:t>
            </a:r>
            <a:r>
              <a:rPr lang="en-US" dirty="0">
                <a:solidFill>
                  <a:schemeClr val="tx2">
                    <a:lumMod val="10000"/>
                  </a:schemeClr>
                </a:solidFill>
                <a:latin typeface="Times New Roman" panose="02020603050405020304" pitchFamily="18" charset="0"/>
                <a:ea typeface="Calibri" panose="020F0502020204030204" pitchFamily="34" charset="0"/>
              </a:rPr>
              <a:t> </a:t>
            </a:r>
            <a:r>
              <a:rPr lang="en-US" dirty="0" err="1">
                <a:solidFill>
                  <a:schemeClr val="tx2">
                    <a:lumMod val="10000"/>
                  </a:schemeClr>
                </a:solidFill>
                <a:latin typeface="Times New Roman" panose="02020603050405020304" pitchFamily="18" charset="0"/>
                <a:ea typeface="Calibri" panose="020F0502020204030204" pitchFamily="34" charset="0"/>
              </a:rPr>
              <a:t>hiện</a:t>
            </a:r>
            <a:r>
              <a:rPr lang="en-US" dirty="0">
                <a:solidFill>
                  <a:schemeClr val="tx2">
                    <a:lumMod val="10000"/>
                  </a:schemeClr>
                </a:solidFill>
                <a:latin typeface="Times New Roman" panose="02020603050405020304" pitchFamily="18" charset="0"/>
                <a:ea typeface="Calibri" panose="020F0502020204030204" pitchFamily="34" charset="0"/>
              </a:rPr>
              <a:t> </a:t>
            </a:r>
            <a:r>
              <a:rPr lang="vi-VN" dirty="0">
                <a:solidFill>
                  <a:schemeClr val="tx2">
                    <a:lumMod val="10000"/>
                  </a:schemeClr>
                </a:solidFill>
                <a:effectLst/>
                <a:latin typeface="Times New Roman" panose="02020603050405020304" pitchFamily="18" charset="0"/>
                <a:ea typeface="Calibri" panose="020F0502020204030204" pitchFamily="34" charset="0"/>
              </a:rPr>
              <a:t>cương lĩnh, đường lối quan điểm, chủ trương, nghị quyết của Đảng </a:t>
            </a:r>
            <a:endParaRPr dirty="0">
              <a:solidFill>
                <a:schemeClr val="tx2">
                  <a:lumMod val="10000"/>
                </a:schemeClr>
              </a:solidFill>
              <a:latin typeface="Lato Light"/>
              <a:ea typeface="Lato Light"/>
              <a:cs typeface="Lato Light"/>
              <a:sym typeface="Lato Light"/>
            </a:endParaRPr>
          </a:p>
        </p:txBody>
      </p:sp>
      <p:sp>
        <p:nvSpPr>
          <p:cNvPr id="41" name="Google Shape;531;p31">
            <a:extLst>
              <a:ext uri="{FF2B5EF4-FFF2-40B4-BE49-F238E27FC236}">
                <a16:creationId xmlns:a16="http://schemas.microsoft.com/office/drawing/2014/main" id="{1CE8F404-EF88-4487-8789-07C024D55B95}"/>
              </a:ext>
            </a:extLst>
          </p:cNvPr>
          <p:cNvSpPr/>
          <p:nvPr/>
        </p:nvSpPr>
        <p:spPr>
          <a:xfrm>
            <a:off x="3080567" y="3870039"/>
            <a:ext cx="2236557" cy="1219960"/>
          </a:xfrm>
          <a:prstGeom prst="ellipse">
            <a:avLst/>
          </a:prstGeom>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ctr" anchorCtr="0">
            <a:noAutofit/>
          </a:bodyPr>
          <a:lstStyle/>
          <a:p>
            <a:pPr marL="0" lvl="0" indent="0" algn="ctr" rtl="0">
              <a:spcBef>
                <a:spcPts val="0"/>
              </a:spcBef>
              <a:spcAft>
                <a:spcPts val="0"/>
              </a:spcAft>
              <a:buNone/>
            </a:pPr>
            <a:r>
              <a:rPr lang="vi-VN" dirty="0">
                <a:solidFill>
                  <a:schemeClr val="tx2">
                    <a:lumMod val="10000"/>
                  </a:schemeClr>
                </a:solidFill>
                <a:effectLst/>
                <a:latin typeface="Times New Roman" panose="02020603050405020304" pitchFamily="18" charset="0"/>
                <a:ea typeface="Calibri" panose="020F0502020204030204" pitchFamily="34" charset="0"/>
              </a:rPr>
              <a:t>luôn luôn tu dưỡng, rèn luyện, trau dồi đạo đức cách mạng</a:t>
            </a:r>
            <a:endParaRPr dirty="0">
              <a:solidFill>
                <a:schemeClr val="tx2">
                  <a:lumMod val="10000"/>
                </a:schemeClr>
              </a:solidFill>
              <a:latin typeface="Lato Light"/>
              <a:ea typeface="Lato Light"/>
              <a:cs typeface="Lato Light"/>
              <a:sym typeface="Lato Light"/>
            </a:endParaRPr>
          </a:p>
        </p:txBody>
      </p:sp>
      <p:sp>
        <p:nvSpPr>
          <p:cNvPr id="42" name="Google Shape;531;p31">
            <a:extLst>
              <a:ext uri="{FF2B5EF4-FFF2-40B4-BE49-F238E27FC236}">
                <a16:creationId xmlns:a16="http://schemas.microsoft.com/office/drawing/2014/main" id="{61154939-F6DD-49C0-B81C-B98310EC6D02}"/>
              </a:ext>
            </a:extLst>
          </p:cNvPr>
          <p:cNvSpPr/>
          <p:nvPr/>
        </p:nvSpPr>
        <p:spPr>
          <a:xfrm>
            <a:off x="6041854" y="890066"/>
            <a:ext cx="2236557" cy="1219960"/>
          </a:xfrm>
          <a:prstGeom prst="ellipse">
            <a:avLst/>
          </a:prstGeom>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ctr" anchorCtr="0">
            <a:noAutofit/>
          </a:bodyPr>
          <a:lstStyle/>
          <a:p>
            <a:pPr marL="0" lvl="0" indent="0" algn="ctr" rtl="0">
              <a:spcBef>
                <a:spcPts val="0"/>
              </a:spcBef>
              <a:spcAft>
                <a:spcPts val="0"/>
              </a:spcAft>
              <a:buNone/>
            </a:pPr>
            <a:r>
              <a:rPr lang="vi-VN" dirty="0">
                <a:solidFill>
                  <a:schemeClr val="tx2">
                    <a:lumMod val="10000"/>
                  </a:schemeClr>
                </a:solidFill>
                <a:effectLst/>
                <a:latin typeface="Times New Roman" panose="02020603050405020304" pitchFamily="18" charset="0"/>
                <a:ea typeface="Calibri" panose="020F0502020204030204" pitchFamily="34" charset="0"/>
              </a:rPr>
              <a:t>luôn luôn học tập nâng cao trình độ về mọi mặt</a:t>
            </a:r>
            <a:endParaRPr dirty="0">
              <a:solidFill>
                <a:schemeClr val="tx2">
                  <a:lumMod val="10000"/>
                </a:schemeClr>
              </a:solidFill>
              <a:latin typeface="Lato Light"/>
              <a:ea typeface="Lato Light"/>
              <a:cs typeface="Lato Light"/>
              <a:sym typeface="Lato Light"/>
            </a:endParaRPr>
          </a:p>
        </p:txBody>
      </p:sp>
      <p:sp>
        <p:nvSpPr>
          <p:cNvPr id="43" name="Google Shape;531;p31">
            <a:extLst>
              <a:ext uri="{FF2B5EF4-FFF2-40B4-BE49-F238E27FC236}">
                <a16:creationId xmlns:a16="http://schemas.microsoft.com/office/drawing/2014/main" id="{96E85044-9DD1-49DA-A410-9FF6A9692AB5}"/>
              </a:ext>
            </a:extLst>
          </p:cNvPr>
          <p:cNvSpPr/>
          <p:nvPr/>
        </p:nvSpPr>
        <p:spPr>
          <a:xfrm>
            <a:off x="6174526" y="2345127"/>
            <a:ext cx="2236557" cy="1219960"/>
          </a:xfrm>
          <a:prstGeom prst="ellipse">
            <a:avLst/>
          </a:prstGeom>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ctr" anchorCtr="0">
            <a:noAutofit/>
          </a:bodyPr>
          <a:lstStyle/>
          <a:p>
            <a:pPr marL="0" lvl="0" indent="0" algn="ctr" rtl="0">
              <a:spcBef>
                <a:spcPts val="0"/>
              </a:spcBef>
              <a:spcAft>
                <a:spcPts val="0"/>
              </a:spcAft>
              <a:buNone/>
            </a:pPr>
            <a:r>
              <a:rPr lang="vi-VN" dirty="0">
                <a:solidFill>
                  <a:schemeClr val="tx2">
                    <a:lumMod val="10000"/>
                  </a:schemeClr>
                </a:solidFill>
                <a:effectLst/>
                <a:latin typeface="Times New Roman" panose="02020603050405020304" pitchFamily="18" charset="0"/>
                <a:ea typeface="Calibri" panose="020F0502020204030204" pitchFamily="34" charset="0"/>
              </a:rPr>
              <a:t>có mối liên hệ mật thiết với nhân dân</a:t>
            </a:r>
            <a:endParaRPr dirty="0">
              <a:solidFill>
                <a:schemeClr val="tx2">
                  <a:lumMod val="10000"/>
                </a:schemeClr>
              </a:solidFill>
              <a:latin typeface="Lato Light"/>
              <a:ea typeface="Lato Light"/>
              <a:cs typeface="Lato Light"/>
              <a:sym typeface="Lato Light"/>
            </a:endParaRPr>
          </a:p>
        </p:txBody>
      </p:sp>
      <p:sp>
        <p:nvSpPr>
          <p:cNvPr id="44" name="Google Shape;531;p31">
            <a:extLst>
              <a:ext uri="{FF2B5EF4-FFF2-40B4-BE49-F238E27FC236}">
                <a16:creationId xmlns:a16="http://schemas.microsoft.com/office/drawing/2014/main" id="{5D819120-80CB-4576-B407-903104CB314E}"/>
              </a:ext>
            </a:extLst>
          </p:cNvPr>
          <p:cNvSpPr/>
          <p:nvPr/>
        </p:nvSpPr>
        <p:spPr>
          <a:xfrm>
            <a:off x="5676891" y="3800188"/>
            <a:ext cx="2236557" cy="1219960"/>
          </a:xfrm>
          <a:prstGeom prst="ellipse">
            <a:avLst/>
          </a:prstGeom>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ctr" anchorCtr="0">
            <a:noAutofit/>
          </a:bodyPr>
          <a:lstStyle/>
          <a:p>
            <a:pPr marL="0" lvl="0" indent="0" algn="ctr" rtl="0">
              <a:spcBef>
                <a:spcPts val="0"/>
              </a:spcBef>
              <a:spcAft>
                <a:spcPts val="0"/>
              </a:spcAft>
              <a:buNone/>
            </a:pPr>
            <a:r>
              <a:rPr lang="vi-VN" dirty="0">
                <a:solidFill>
                  <a:schemeClr val="tx2">
                    <a:lumMod val="10000"/>
                  </a:schemeClr>
                </a:solidFill>
                <a:effectLst/>
                <a:latin typeface="Times New Roman" panose="02020603050405020304" pitchFamily="18" charset="0"/>
                <a:ea typeface="Calibri" panose="020F0502020204030204" pitchFamily="34" charset="0"/>
              </a:rPr>
              <a:t>luôn luôn chịu trách nhiệm, năng động, sáng tạo</a:t>
            </a:r>
            <a:endParaRPr dirty="0">
              <a:solidFill>
                <a:schemeClr val="tx2">
                  <a:lumMod val="10000"/>
                </a:schemeClr>
              </a:solidFill>
              <a:latin typeface="Lato Light"/>
              <a:ea typeface="Lato Light"/>
              <a:cs typeface="Lato Light"/>
              <a:sym typeface="Lato Light"/>
            </a:endParaRPr>
          </a:p>
        </p:txBody>
      </p:sp>
      <p:sp>
        <p:nvSpPr>
          <p:cNvPr id="45" name="Google Shape;531;p31">
            <a:extLst>
              <a:ext uri="{FF2B5EF4-FFF2-40B4-BE49-F238E27FC236}">
                <a16:creationId xmlns:a16="http://schemas.microsoft.com/office/drawing/2014/main" id="{D3B97F98-3D73-4606-8871-37EAA7F73D43}"/>
              </a:ext>
            </a:extLst>
          </p:cNvPr>
          <p:cNvSpPr/>
          <p:nvPr/>
        </p:nvSpPr>
        <p:spPr>
          <a:xfrm>
            <a:off x="3417464" y="505675"/>
            <a:ext cx="2236557" cy="1219960"/>
          </a:xfrm>
          <a:prstGeom prst="ellipse">
            <a:avLst/>
          </a:prstGeom>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ctr" anchorCtr="0">
            <a:noAutofit/>
          </a:bodyPr>
          <a:lstStyle/>
          <a:p>
            <a:pPr marL="0" lvl="0" indent="0" algn="ctr" rtl="0">
              <a:spcBef>
                <a:spcPts val="0"/>
              </a:spcBef>
              <a:spcAft>
                <a:spcPts val="0"/>
              </a:spcAft>
              <a:buNone/>
            </a:pPr>
            <a:r>
              <a:rPr lang="en-US" dirty="0" err="1">
                <a:solidFill>
                  <a:schemeClr val="tx2">
                    <a:lumMod val="10000"/>
                  </a:schemeClr>
                </a:solidFill>
                <a:effectLst/>
                <a:latin typeface="Times New Roman" panose="02020603050405020304" pitchFamily="18" charset="0"/>
                <a:ea typeface="Calibri" panose="020F0502020204030204" pitchFamily="34" charset="0"/>
              </a:rPr>
              <a:t>luôn</a:t>
            </a:r>
            <a:r>
              <a:rPr lang="en-US" dirty="0">
                <a:solidFill>
                  <a:schemeClr val="tx2">
                    <a:lumMod val="10000"/>
                  </a:schemeClr>
                </a:solidFill>
                <a:effectLst/>
                <a:latin typeface="Times New Roman" panose="02020603050405020304" pitchFamily="18" charset="0"/>
                <a:ea typeface="Calibri" panose="020F0502020204030204" pitchFamily="34" charset="0"/>
              </a:rPr>
              <a:t> </a:t>
            </a:r>
            <a:r>
              <a:rPr lang="en-US" dirty="0" err="1">
                <a:solidFill>
                  <a:schemeClr val="tx2">
                    <a:lumMod val="10000"/>
                  </a:schemeClr>
                </a:solidFill>
                <a:effectLst/>
                <a:latin typeface="Times New Roman" panose="02020603050405020304" pitchFamily="18" charset="0"/>
                <a:ea typeface="Calibri" panose="020F0502020204030204" pitchFamily="34" charset="0"/>
              </a:rPr>
              <a:t>phòng</a:t>
            </a:r>
            <a:r>
              <a:rPr lang="en-US" dirty="0">
                <a:solidFill>
                  <a:schemeClr val="tx2">
                    <a:lumMod val="10000"/>
                  </a:schemeClr>
                </a:solidFill>
                <a:effectLst/>
                <a:latin typeface="Times New Roman" panose="02020603050405020304" pitchFamily="18" charset="0"/>
                <a:ea typeface="Calibri" panose="020F0502020204030204" pitchFamily="34" charset="0"/>
              </a:rPr>
              <a:t>, </a:t>
            </a:r>
            <a:r>
              <a:rPr lang="en-US" dirty="0" err="1">
                <a:solidFill>
                  <a:schemeClr val="tx2">
                    <a:lumMod val="10000"/>
                  </a:schemeClr>
                </a:solidFill>
                <a:effectLst/>
                <a:latin typeface="Times New Roman" panose="02020603050405020304" pitchFamily="18" charset="0"/>
                <a:ea typeface="Calibri" panose="020F0502020204030204" pitchFamily="34" charset="0"/>
              </a:rPr>
              <a:t>chống</a:t>
            </a:r>
            <a:r>
              <a:rPr lang="en-US" dirty="0">
                <a:solidFill>
                  <a:schemeClr val="tx2">
                    <a:lumMod val="10000"/>
                  </a:schemeClr>
                </a:solidFill>
                <a:effectLst/>
                <a:latin typeface="Times New Roman" panose="02020603050405020304" pitchFamily="18" charset="0"/>
                <a:ea typeface="Calibri" panose="020F0502020204030204" pitchFamily="34" charset="0"/>
              </a:rPr>
              <a:t> </a:t>
            </a:r>
            <a:r>
              <a:rPr lang="en-US" dirty="0" err="1">
                <a:solidFill>
                  <a:schemeClr val="tx2">
                    <a:lumMod val="10000"/>
                  </a:schemeClr>
                </a:solidFill>
                <a:effectLst/>
                <a:latin typeface="Times New Roman" panose="02020603050405020304" pitchFamily="18" charset="0"/>
                <a:ea typeface="Calibri" panose="020F0502020204030204" pitchFamily="34" charset="0"/>
              </a:rPr>
              <a:t>tiêu</a:t>
            </a:r>
            <a:r>
              <a:rPr lang="en-US" dirty="0">
                <a:solidFill>
                  <a:schemeClr val="tx2">
                    <a:lumMod val="10000"/>
                  </a:schemeClr>
                </a:solidFill>
                <a:effectLst/>
                <a:latin typeface="Times New Roman" panose="02020603050405020304" pitchFamily="18" charset="0"/>
                <a:ea typeface="Calibri" panose="020F0502020204030204" pitchFamily="34" charset="0"/>
              </a:rPr>
              <a:t> </a:t>
            </a:r>
            <a:r>
              <a:rPr lang="en-US" dirty="0" err="1">
                <a:solidFill>
                  <a:schemeClr val="tx2">
                    <a:lumMod val="10000"/>
                  </a:schemeClr>
                </a:solidFill>
                <a:effectLst/>
                <a:latin typeface="Times New Roman" panose="02020603050405020304" pitchFamily="18" charset="0"/>
                <a:ea typeface="Calibri" panose="020F0502020204030204" pitchFamily="34" charset="0"/>
              </a:rPr>
              <a:t>cực</a:t>
            </a:r>
            <a:r>
              <a:rPr lang="en-US" dirty="0">
                <a:solidFill>
                  <a:schemeClr val="tx2">
                    <a:lumMod val="10000"/>
                  </a:schemeClr>
                </a:solidFill>
                <a:effectLst/>
                <a:latin typeface="Times New Roman" panose="02020603050405020304" pitchFamily="18" charset="0"/>
                <a:ea typeface="Calibri" panose="020F0502020204030204" pitchFamily="34" charset="0"/>
              </a:rPr>
              <a:t>,</a:t>
            </a:r>
            <a:endParaRPr dirty="0">
              <a:solidFill>
                <a:schemeClr val="tx2">
                  <a:lumMod val="10000"/>
                </a:schemeClr>
              </a:solidFill>
              <a:latin typeface="Lato Light"/>
              <a:ea typeface="Lato Light"/>
              <a:cs typeface="Lato Light"/>
              <a:sym typeface="Lato Light"/>
            </a:endParaRPr>
          </a:p>
        </p:txBody>
      </p:sp>
      <p:sp>
        <p:nvSpPr>
          <p:cNvPr id="46" name="Google Shape;532;p31">
            <a:extLst>
              <a:ext uri="{FF2B5EF4-FFF2-40B4-BE49-F238E27FC236}">
                <a16:creationId xmlns:a16="http://schemas.microsoft.com/office/drawing/2014/main" id="{5DBA05EE-93F0-410B-BAE4-4822C675BFA9}"/>
              </a:ext>
            </a:extLst>
          </p:cNvPr>
          <p:cNvSpPr txBox="1">
            <a:spLocks noGrp="1"/>
          </p:cNvSpPr>
          <p:nvPr>
            <p:ph type="title"/>
          </p:nvPr>
        </p:nvSpPr>
        <p:spPr>
          <a:xfrm>
            <a:off x="3658659" y="1293140"/>
            <a:ext cx="2142000" cy="2630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400" dirty="0" err="1">
                <a:solidFill>
                  <a:schemeClr val="tx2">
                    <a:lumMod val="10000"/>
                  </a:schemeClr>
                </a:solidFill>
              </a:rPr>
              <a:t>Xây</a:t>
            </a:r>
            <a:r>
              <a:rPr lang="en-US" sz="2400" dirty="0">
                <a:solidFill>
                  <a:schemeClr val="tx2">
                    <a:lumMod val="10000"/>
                  </a:schemeClr>
                </a:solidFill>
              </a:rPr>
              <a:t> </a:t>
            </a:r>
            <a:r>
              <a:rPr lang="en-US" sz="2400" dirty="0" err="1">
                <a:solidFill>
                  <a:schemeClr val="tx2">
                    <a:lumMod val="10000"/>
                  </a:schemeClr>
                </a:solidFill>
              </a:rPr>
              <a:t>dựng</a:t>
            </a:r>
            <a:r>
              <a:rPr lang="en-US" sz="2400" dirty="0">
                <a:solidFill>
                  <a:schemeClr val="tx2">
                    <a:lumMod val="10000"/>
                  </a:schemeClr>
                </a:solidFill>
              </a:rPr>
              <a:t> </a:t>
            </a:r>
            <a:r>
              <a:rPr lang="en-US" sz="2400" dirty="0" err="1">
                <a:solidFill>
                  <a:schemeClr val="tx2">
                    <a:lumMod val="10000"/>
                  </a:schemeClr>
                </a:solidFill>
              </a:rPr>
              <a:t>đội</a:t>
            </a:r>
            <a:r>
              <a:rPr lang="en-US" sz="2400" dirty="0">
                <a:solidFill>
                  <a:schemeClr val="tx2">
                    <a:lumMod val="10000"/>
                  </a:schemeClr>
                </a:solidFill>
              </a:rPr>
              <a:t> </a:t>
            </a:r>
            <a:r>
              <a:rPr lang="en-US" sz="2400" dirty="0" err="1">
                <a:solidFill>
                  <a:schemeClr val="tx2">
                    <a:lumMod val="10000"/>
                  </a:schemeClr>
                </a:solidFill>
              </a:rPr>
              <a:t>ngũ</a:t>
            </a:r>
            <a:r>
              <a:rPr lang="en-US" sz="2400" dirty="0">
                <a:solidFill>
                  <a:schemeClr val="tx2">
                    <a:lumMod val="10000"/>
                  </a:schemeClr>
                </a:solidFill>
              </a:rPr>
              <a:t> </a:t>
            </a:r>
            <a:r>
              <a:rPr lang="en-US" sz="2400" dirty="0" err="1">
                <a:solidFill>
                  <a:schemeClr val="tx2">
                    <a:lumMod val="10000"/>
                  </a:schemeClr>
                </a:solidFill>
              </a:rPr>
              <a:t>cán</a:t>
            </a:r>
            <a:r>
              <a:rPr lang="en-US" sz="2400" dirty="0">
                <a:solidFill>
                  <a:schemeClr val="tx2">
                    <a:lumMod val="10000"/>
                  </a:schemeClr>
                </a:solidFill>
              </a:rPr>
              <a:t> </a:t>
            </a:r>
            <a:r>
              <a:rPr lang="en-US" sz="2400" dirty="0" err="1">
                <a:solidFill>
                  <a:schemeClr val="tx2">
                    <a:lumMod val="10000"/>
                  </a:schemeClr>
                </a:solidFill>
              </a:rPr>
              <a:t>bộ</a:t>
            </a:r>
            <a:r>
              <a:rPr lang="en-US" sz="2400" dirty="0">
                <a:solidFill>
                  <a:schemeClr val="tx2">
                    <a:lumMod val="10000"/>
                  </a:schemeClr>
                </a:solidFill>
              </a:rPr>
              <a:t> </a:t>
            </a:r>
            <a:r>
              <a:rPr lang="en-US" sz="2400" dirty="0" err="1">
                <a:solidFill>
                  <a:schemeClr val="tx2">
                    <a:lumMod val="10000"/>
                  </a:schemeClr>
                </a:solidFill>
              </a:rPr>
              <a:t>đảng</a:t>
            </a:r>
            <a:r>
              <a:rPr lang="en-US" sz="2400" dirty="0">
                <a:solidFill>
                  <a:schemeClr val="tx2">
                    <a:lumMod val="10000"/>
                  </a:schemeClr>
                </a:solidFill>
              </a:rPr>
              <a:t> </a:t>
            </a:r>
            <a:r>
              <a:rPr lang="en-US" sz="2400" dirty="0" err="1">
                <a:solidFill>
                  <a:schemeClr val="tx2">
                    <a:lumMod val="10000"/>
                  </a:schemeClr>
                </a:solidFill>
              </a:rPr>
              <a:t>viên</a:t>
            </a:r>
            <a:endParaRPr sz="2400" dirty="0">
              <a:solidFill>
                <a:schemeClr val="tx2">
                  <a:lumMod val="10000"/>
                </a:schemeClr>
              </a:solidFill>
            </a:endParaRPr>
          </a:p>
        </p:txBody>
      </p:sp>
      <p:pic>
        <p:nvPicPr>
          <p:cNvPr id="10" name="Picture 9">
            <a:extLst>
              <a:ext uri="{FF2B5EF4-FFF2-40B4-BE49-F238E27FC236}">
                <a16:creationId xmlns:a16="http://schemas.microsoft.com/office/drawing/2014/main" id="{154CD9D6-5423-49AC-BC68-FC988CDE2016}"/>
              </a:ext>
            </a:extLst>
          </p:cNvPr>
          <p:cNvPicPr>
            <a:picLocks noChangeAspect="1"/>
          </p:cNvPicPr>
          <p:nvPr/>
        </p:nvPicPr>
        <p:blipFill>
          <a:blip r:embed="rId2"/>
          <a:stretch>
            <a:fillRect/>
          </a:stretch>
        </p:blipFill>
        <p:spPr>
          <a:xfrm>
            <a:off x="7809650" y="52133"/>
            <a:ext cx="1119840" cy="302404"/>
          </a:xfrm>
          <a:prstGeom prst="rect">
            <a:avLst/>
          </a:prstGeom>
        </p:spPr>
      </p:pic>
    </p:spTree>
    <p:extLst>
      <p:ext uri="{BB962C8B-B14F-4D97-AF65-F5344CB8AC3E}">
        <p14:creationId xmlns:p14="http://schemas.microsoft.com/office/powerpoint/2010/main" val="18901052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92;p14">
            <a:extLst>
              <a:ext uri="{FF2B5EF4-FFF2-40B4-BE49-F238E27FC236}">
                <a16:creationId xmlns:a16="http://schemas.microsoft.com/office/drawing/2014/main" id="{3914B39F-D23A-4B9E-B980-932D32F81F9A}"/>
              </a:ext>
            </a:extLst>
          </p:cNvPr>
          <p:cNvSpPr txBox="1">
            <a:spLocks/>
          </p:cNvSpPr>
          <p:nvPr/>
        </p:nvSpPr>
        <p:spPr>
          <a:xfrm>
            <a:off x="1996226" y="1513268"/>
            <a:ext cx="5042080" cy="1734832"/>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lnSpc>
                <a:spcPct val="115000"/>
              </a:lnSpc>
              <a:spcAft>
                <a:spcPts val="1600"/>
              </a:spcAft>
            </a:pPr>
            <a:r>
              <a:rPr lang="en-US" sz="2400" dirty="0">
                <a:solidFill>
                  <a:schemeClr val="bg2"/>
                </a:solidFill>
                <a:latin typeface="Open Sans" panose="020B0606030504020204" pitchFamily="34" charset="0"/>
                <a:ea typeface="Open Sans" panose="020B0606030504020204" pitchFamily="34" charset="0"/>
                <a:cs typeface="Open Sans" panose="020B0606030504020204" pitchFamily="34" charset="0"/>
                <a:sym typeface="Muli"/>
              </a:rPr>
              <a:t>4.2. </a:t>
            </a:r>
            <a:r>
              <a:rPr lang="vi-VN" sz="2400" dirty="0">
                <a:solidFill>
                  <a:schemeClr val="bg2"/>
                </a:solidFill>
                <a:latin typeface="Open Sans" panose="020B0606030504020204" pitchFamily="34" charset="0"/>
                <a:ea typeface="Open Sans" panose="020B0606030504020204" pitchFamily="34" charset="0"/>
                <a:cs typeface="Open Sans" panose="020B0606030504020204" pitchFamily="34" charset="0"/>
                <a:sym typeface="Muli"/>
              </a:rPr>
              <a:t>Tư</a:t>
            </a:r>
            <a:r>
              <a:rPr lang="en-US" sz="2400" dirty="0">
                <a:solidFill>
                  <a:schemeClr val="bg2"/>
                </a:solidFill>
                <a:latin typeface="Open Sans" panose="020B0606030504020204" pitchFamily="34" charset="0"/>
                <a:ea typeface="Open Sans" panose="020B0606030504020204" pitchFamily="34" charset="0"/>
                <a:cs typeface="Open Sans" panose="020B0606030504020204" pitchFamily="34" charset="0"/>
                <a:sym typeface="Muli"/>
              </a:rPr>
              <a:t> </a:t>
            </a:r>
            <a:r>
              <a:rPr lang="en-US" sz="2400" dirty="0" err="1">
                <a:solidFill>
                  <a:schemeClr val="bg2"/>
                </a:solidFill>
                <a:latin typeface="Open Sans" panose="020B0606030504020204" pitchFamily="34" charset="0"/>
                <a:ea typeface="Open Sans" panose="020B0606030504020204" pitchFamily="34" charset="0"/>
                <a:cs typeface="Open Sans" panose="020B0606030504020204" pitchFamily="34" charset="0"/>
                <a:sym typeface="Muli"/>
              </a:rPr>
              <a:t>tưởng</a:t>
            </a:r>
            <a:r>
              <a:rPr lang="en-US" sz="2400" dirty="0">
                <a:solidFill>
                  <a:schemeClr val="bg2"/>
                </a:solidFill>
                <a:latin typeface="Open Sans" panose="020B0606030504020204" pitchFamily="34" charset="0"/>
                <a:ea typeface="Open Sans" panose="020B0606030504020204" pitchFamily="34" charset="0"/>
                <a:cs typeface="Open Sans" panose="020B0606030504020204" pitchFamily="34" charset="0"/>
                <a:sym typeface="Muli"/>
              </a:rPr>
              <a:t> </a:t>
            </a:r>
            <a:r>
              <a:rPr lang="en-US" sz="2400" dirty="0" err="1">
                <a:solidFill>
                  <a:schemeClr val="bg2"/>
                </a:solidFill>
                <a:latin typeface="Open Sans" panose="020B0606030504020204" pitchFamily="34" charset="0"/>
                <a:ea typeface="Open Sans" panose="020B0606030504020204" pitchFamily="34" charset="0"/>
                <a:cs typeface="Open Sans" panose="020B0606030504020204" pitchFamily="34" charset="0"/>
                <a:sym typeface="Muli"/>
              </a:rPr>
              <a:t>Hồ</a:t>
            </a:r>
            <a:r>
              <a:rPr lang="en-US" sz="2400" dirty="0">
                <a:solidFill>
                  <a:schemeClr val="bg2"/>
                </a:solidFill>
                <a:latin typeface="Open Sans" panose="020B0606030504020204" pitchFamily="34" charset="0"/>
                <a:ea typeface="Open Sans" panose="020B0606030504020204" pitchFamily="34" charset="0"/>
                <a:cs typeface="Open Sans" panose="020B0606030504020204" pitchFamily="34" charset="0"/>
                <a:sym typeface="Muli"/>
              </a:rPr>
              <a:t> </a:t>
            </a:r>
            <a:r>
              <a:rPr lang="en-US" sz="2400" dirty="0" err="1">
                <a:solidFill>
                  <a:schemeClr val="bg2"/>
                </a:solidFill>
                <a:latin typeface="Open Sans" panose="020B0606030504020204" pitchFamily="34" charset="0"/>
                <a:ea typeface="Open Sans" panose="020B0606030504020204" pitchFamily="34" charset="0"/>
                <a:cs typeface="Open Sans" panose="020B0606030504020204" pitchFamily="34" charset="0"/>
                <a:sym typeface="Muli"/>
              </a:rPr>
              <a:t>Chí</a:t>
            </a:r>
            <a:r>
              <a:rPr lang="en-US" sz="2400" dirty="0">
                <a:solidFill>
                  <a:schemeClr val="bg2"/>
                </a:solidFill>
                <a:latin typeface="Open Sans" panose="020B0606030504020204" pitchFamily="34" charset="0"/>
                <a:ea typeface="Open Sans" panose="020B0606030504020204" pitchFamily="34" charset="0"/>
                <a:cs typeface="Open Sans" panose="020B0606030504020204" pitchFamily="34" charset="0"/>
                <a:sym typeface="Muli"/>
              </a:rPr>
              <a:t> Minh </a:t>
            </a:r>
            <a:r>
              <a:rPr lang="en-US" sz="2400" dirty="0" err="1">
                <a:solidFill>
                  <a:schemeClr val="bg2"/>
                </a:solidFill>
                <a:latin typeface="Open Sans" panose="020B0606030504020204" pitchFamily="34" charset="0"/>
                <a:ea typeface="Open Sans" panose="020B0606030504020204" pitchFamily="34" charset="0"/>
                <a:cs typeface="Open Sans" panose="020B0606030504020204" pitchFamily="34" charset="0"/>
                <a:sym typeface="Muli"/>
              </a:rPr>
              <a:t>về</a:t>
            </a:r>
            <a:r>
              <a:rPr lang="en-US" sz="2400" dirty="0">
                <a:solidFill>
                  <a:schemeClr val="bg2"/>
                </a:solidFill>
                <a:latin typeface="Open Sans" panose="020B0606030504020204" pitchFamily="34" charset="0"/>
                <a:ea typeface="Open Sans" panose="020B0606030504020204" pitchFamily="34" charset="0"/>
                <a:cs typeface="Open Sans" panose="020B0606030504020204" pitchFamily="34" charset="0"/>
                <a:sym typeface="Muli"/>
              </a:rPr>
              <a:t> </a:t>
            </a:r>
            <a:r>
              <a:rPr lang="en-US" sz="2400" dirty="0" err="1">
                <a:solidFill>
                  <a:schemeClr val="bg2"/>
                </a:solidFill>
                <a:latin typeface="Open Sans" panose="020B0606030504020204" pitchFamily="34" charset="0"/>
                <a:ea typeface="Open Sans" panose="020B0606030504020204" pitchFamily="34" charset="0"/>
                <a:cs typeface="Open Sans" panose="020B0606030504020204" pitchFamily="34" charset="0"/>
                <a:sym typeface="Muli"/>
              </a:rPr>
              <a:t>nhà</a:t>
            </a:r>
            <a:r>
              <a:rPr lang="en-US" sz="2400" dirty="0">
                <a:solidFill>
                  <a:schemeClr val="bg2"/>
                </a:solidFill>
                <a:latin typeface="Open Sans" panose="020B0606030504020204" pitchFamily="34" charset="0"/>
                <a:ea typeface="Open Sans" panose="020B0606030504020204" pitchFamily="34" charset="0"/>
                <a:cs typeface="Open Sans" panose="020B0606030504020204" pitchFamily="34" charset="0"/>
                <a:sym typeface="Muli"/>
              </a:rPr>
              <a:t> </a:t>
            </a:r>
            <a:r>
              <a:rPr lang="en-US" sz="2400" dirty="0" err="1">
                <a:solidFill>
                  <a:schemeClr val="bg2"/>
                </a:solidFill>
                <a:latin typeface="Open Sans" panose="020B0606030504020204" pitchFamily="34" charset="0"/>
                <a:ea typeface="Open Sans" panose="020B0606030504020204" pitchFamily="34" charset="0"/>
                <a:cs typeface="Open Sans" panose="020B0606030504020204" pitchFamily="34" charset="0"/>
                <a:sym typeface="Muli"/>
              </a:rPr>
              <a:t>nước</a:t>
            </a:r>
            <a:r>
              <a:rPr lang="en-US" sz="2400" dirty="0">
                <a:solidFill>
                  <a:schemeClr val="bg2"/>
                </a:solidFill>
                <a:latin typeface="Open Sans" panose="020B0606030504020204" pitchFamily="34" charset="0"/>
                <a:ea typeface="Open Sans" panose="020B0606030504020204" pitchFamily="34" charset="0"/>
                <a:cs typeface="Open Sans" panose="020B0606030504020204" pitchFamily="34" charset="0"/>
                <a:sym typeface="Muli"/>
              </a:rPr>
              <a:t> </a:t>
            </a:r>
            <a:r>
              <a:rPr lang="en-US" sz="2400" dirty="0" err="1">
                <a:solidFill>
                  <a:schemeClr val="bg2"/>
                </a:solidFill>
                <a:latin typeface="Open Sans" panose="020B0606030504020204" pitchFamily="34" charset="0"/>
                <a:ea typeface="Open Sans" panose="020B0606030504020204" pitchFamily="34" charset="0"/>
                <a:cs typeface="Open Sans" panose="020B0606030504020204" pitchFamily="34" charset="0"/>
                <a:sym typeface="Muli"/>
              </a:rPr>
              <a:t>của</a:t>
            </a:r>
            <a:r>
              <a:rPr lang="en-US" sz="2400" dirty="0">
                <a:solidFill>
                  <a:schemeClr val="bg2"/>
                </a:solidFill>
                <a:latin typeface="Open Sans" panose="020B0606030504020204" pitchFamily="34" charset="0"/>
                <a:ea typeface="Open Sans" panose="020B0606030504020204" pitchFamily="34" charset="0"/>
                <a:cs typeface="Open Sans" panose="020B0606030504020204" pitchFamily="34" charset="0"/>
                <a:sym typeface="Muli"/>
              </a:rPr>
              <a:t> </a:t>
            </a:r>
            <a:r>
              <a:rPr lang="en-US" sz="2400" dirty="0" err="1">
                <a:solidFill>
                  <a:schemeClr val="bg2"/>
                </a:solidFill>
                <a:latin typeface="Open Sans" panose="020B0606030504020204" pitchFamily="34" charset="0"/>
                <a:ea typeface="Open Sans" panose="020B0606030504020204" pitchFamily="34" charset="0"/>
                <a:cs typeface="Open Sans" panose="020B0606030504020204" pitchFamily="34" charset="0"/>
                <a:sym typeface="Muli"/>
              </a:rPr>
              <a:t>nhân</a:t>
            </a:r>
            <a:r>
              <a:rPr lang="en-US" sz="2400" dirty="0">
                <a:solidFill>
                  <a:schemeClr val="bg2"/>
                </a:solidFill>
                <a:latin typeface="Open Sans" panose="020B0606030504020204" pitchFamily="34" charset="0"/>
                <a:ea typeface="Open Sans" panose="020B0606030504020204" pitchFamily="34" charset="0"/>
                <a:cs typeface="Open Sans" panose="020B0606030504020204" pitchFamily="34" charset="0"/>
                <a:sym typeface="Muli"/>
              </a:rPr>
              <a:t> </a:t>
            </a:r>
            <a:r>
              <a:rPr lang="en-US" sz="2400" dirty="0" err="1">
                <a:solidFill>
                  <a:schemeClr val="bg2"/>
                </a:solidFill>
                <a:latin typeface="Open Sans" panose="020B0606030504020204" pitchFamily="34" charset="0"/>
                <a:ea typeface="Open Sans" panose="020B0606030504020204" pitchFamily="34" charset="0"/>
                <a:cs typeface="Open Sans" panose="020B0606030504020204" pitchFamily="34" charset="0"/>
                <a:sym typeface="Muli"/>
              </a:rPr>
              <a:t>dân</a:t>
            </a:r>
            <a:r>
              <a:rPr lang="en-US" sz="2400" dirty="0">
                <a:solidFill>
                  <a:schemeClr val="bg2"/>
                </a:solidFill>
                <a:latin typeface="Open Sans" panose="020B0606030504020204" pitchFamily="34" charset="0"/>
                <a:ea typeface="Open Sans" panose="020B0606030504020204" pitchFamily="34" charset="0"/>
                <a:cs typeface="Open Sans" panose="020B0606030504020204" pitchFamily="34" charset="0"/>
                <a:sym typeface="Muli"/>
              </a:rPr>
              <a:t>, do </a:t>
            </a:r>
            <a:r>
              <a:rPr lang="en-US" sz="2400" dirty="0" err="1">
                <a:solidFill>
                  <a:schemeClr val="bg2"/>
                </a:solidFill>
                <a:latin typeface="Open Sans" panose="020B0606030504020204" pitchFamily="34" charset="0"/>
                <a:ea typeface="Open Sans" panose="020B0606030504020204" pitchFamily="34" charset="0"/>
                <a:cs typeface="Open Sans" panose="020B0606030504020204" pitchFamily="34" charset="0"/>
                <a:sym typeface="Muli"/>
              </a:rPr>
              <a:t>nhân</a:t>
            </a:r>
            <a:r>
              <a:rPr lang="en-US" sz="2400" dirty="0">
                <a:solidFill>
                  <a:schemeClr val="bg2"/>
                </a:solidFill>
                <a:latin typeface="Open Sans" panose="020B0606030504020204" pitchFamily="34" charset="0"/>
                <a:ea typeface="Open Sans" panose="020B0606030504020204" pitchFamily="34" charset="0"/>
                <a:cs typeface="Open Sans" panose="020B0606030504020204" pitchFamily="34" charset="0"/>
                <a:sym typeface="Muli"/>
              </a:rPr>
              <a:t> </a:t>
            </a:r>
            <a:r>
              <a:rPr lang="en-US" sz="2400" dirty="0" err="1">
                <a:solidFill>
                  <a:schemeClr val="bg2"/>
                </a:solidFill>
                <a:latin typeface="Open Sans" panose="020B0606030504020204" pitchFamily="34" charset="0"/>
                <a:ea typeface="Open Sans" panose="020B0606030504020204" pitchFamily="34" charset="0"/>
                <a:cs typeface="Open Sans" panose="020B0606030504020204" pitchFamily="34" charset="0"/>
                <a:sym typeface="Muli"/>
              </a:rPr>
              <a:t>dân</a:t>
            </a:r>
            <a:r>
              <a:rPr lang="en-US" sz="2400" dirty="0">
                <a:solidFill>
                  <a:schemeClr val="bg2"/>
                </a:solidFill>
                <a:latin typeface="Open Sans" panose="020B0606030504020204" pitchFamily="34" charset="0"/>
                <a:ea typeface="Open Sans" panose="020B0606030504020204" pitchFamily="34" charset="0"/>
                <a:cs typeface="Open Sans" panose="020B0606030504020204" pitchFamily="34" charset="0"/>
                <a:sym typeface="Muli"/>
              </a:rPr>
              <a:t> </a:t>
            </a:r>
            <a:r>
              <a:rPr lang="en-US" sz="2400" dirty="0" err="1">
                <a:solidFill>
                  <a:schemeClr val="bg2"/>
                </a:solidFill>
                <a:latin typeface="Open Sans" panose="020B0606030504020204" pitchFamily="34" charset="0"/>
                <a:ea typeface="Open Sans" panose="020B0606030504020204" pitchFamily="34" charset="0"/>
                <a:cs typeface="Open Sans" panose="020B0606030504020204" pitchFamily="34" charset="0"/>
                <a:sym typeface="Muli"/>
              </a:rPr>
              <a:t>và</a:t>
            </a:r>
            <a:r>
              <a:rPr lang="en-US" sz="2400" dirty="0">
                <a:solidFill>
                  <a:schemeClr val="bg2"/>
                </a:solidFill>
                <a:latin typeface="Open Sans" panose="020B0606030504020204" pitchFamily="34" charset="0"/>
                <a:ea typeface="Open Sans" panose="020B0606030504020204" pitchFamily="34" charset="0"/>
                <a:cs typeface="Open Sans" panose="020B0606030504020204" pitchFamily="34" charset="0"/>
                <a:sym typeface="Muli"/>
              </a:rPr>
              <a:t> </a:t>
            </a:r>
            <a:r>
              <a:rPr lang="en-US" sz="2400" dirty="0" err="1">
                <a:solidFill>
                  <a:schemeClr val="bg2"/>
                </a:solidFill>
                <a:latin typeface="Open Sans" panose="020B0606030504020204" pitchFamily="34" charset="0"/>
                <a:ea typeface="Open Sans" panose="020B0606030504020204" pitchFamily="34" charset="0"/>
                <a:cs typeface="Open Sans" panose="020B0606030504020204" pitchFamily="34" charset="0"/>
                <a:sym typeface="Muli"/>
              </a:rPr>
              <a:t>vì</a:t>
            </a:r>
            <a:r>
              <a:rPr lang="en-US" sz="2400" dirty="0">
                <a:solidFill>
                  <a:schemeClr val="bg2"/>
                </a:solidFill>
                <a:latin typeface="Open Sans" panose="020B0606030504020204" pitchFamily="34" charset="0"/>
                <a:ea typeface="Open Sans" panose="020B0606030504020204" pitchFamily="34" charset="0"/>
                <a:cs typeface="Open Sans" panose="020B0606030504020204" pitchFamily="34" charset="0"/>
                <a:sym typeface="Muli"/>
              </a:rPr>
              <a:t> </a:t>
            </a:r>
            <a:r>
              <a:rPr lang="en-US" sz="2400" dirty="0" err="1">
                <a:solidFill>
                  <a:schemeClr val="bg2"/>
                </a:solidFill>
                <a:latin typeface="Open Sans" panose="020B0606030504020204" pitchFamily="34" charset="0"/>
                <a:ea typeface="Open Sans" panose="020B0606030504020204" pitchFamily="34" charset="0"/>
                <a:cs typeface="Open Sans" panose="020B0606030504020204" pitchFamily="34" charset="0"/>
                <a:sym typeface="Muli"/>
              </a:rPr>
              <a:t>nhân</a:t>
            </a:r>
            <a:r>
              <a:rPr lang="en-US" sz="2400" dirty="0">
                <a:solidFill>
                  <a:schemeClr val="bg2"/>
                </a:solidFill>
                <a:latin typeface="Open Sans" panose="020B0606030504020204" pitchFamily="34" charset="0"/>
                <a:ea typeface="Open Sans" panose="020B0606030504020204" pitchFamily="34" charset="0"/>
                <a:cs typeface="Open Sans" panose="020B0606030504020204" pitchFamily="34" charset="0"/>
                <a:sym typeface="Muli"/>
              </a:rPr>
              <a:t> </a:t>
            </a:r>
            <a:r>
              <a:rPr lang="en-US" sz="2400" dirty="0" err="1">
                <a:solidFill>
                  <a:schemeClr val="bg2"/>
                </a:solidFill>
                <a:latin typeface="Open Sans" panose="020B0606030504020204" pitchFamily="34" charset="0"/>
                <a:ea typeface="Open Sans" panose="020B0606030504020204" pitchFamily="34" charset="0"/>
                <a:cs typeface="Open Sans" panose="020B0606030504020204" pitchFamily="34" charset="0"/>
                <a:sym typeface="Muli"/>
              </a:rPr>
              <a:t>dân</a:t>
            </a:r>
            <a:endParaRPr lang="en-US" sz="2400" dirty="0">
              <a:solidFill>
                <a:schemeClr val="bg2"/>
              </a:solidFill>
              <a:latin typeface="Open Sans" panose="020B0606030504020204" pitchFamily="34" charset="0"/>
              <a:ea typeface="Open Sans" panose="020B0606030504020204" pitchFamily="34" charset="0"/>
              <a:cs typeface="Open Sans" panose="020B0606030504020204" pitchFamily="34" charset="0"/>
              <a:sym typeface="Muli"/>
            </a:endParaRPr>
          </a:p>
        </p:txBody>
      </p:sp>
      <p:sp>
        <p:nvSpPr>
          <p:cNvPr id="4" name="Google Shape;191;p31">
            <a:extLst>
              <a:ext uri="{FF2B5EF4-FFF2-40B4-BE49-F238E27FC236}">
                <a16:creationId xmlns:a16="http://schemas.microsoft.com/office/drawing/2014/main" id="{E43044B4-DDC8-4140-8BCC-3E4DF76344E8}"/>
              </a:ext>
            </a:extLst>
          </p:cNvPr>
          <p:cNvSpPr txBox="1">
            <a:spLocks/>
          </p:cNvSpPr>
          <p:nvPr/>
        </p:nvSpPr>
        <p:spPr>
          <a:xfrm>
            <a:off x="1649761" y="3010779"/>
            <a:ext cx="8520600" cy="707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600"/>
              <a:buFont typeface="Raleway"/>
              <a:buNone/>
              <a:defRPr sz="3600" b="1" i="0" u="none" strike="noStrike" cap="none">
                <a:solidFill>
                  <a:schemeClr val="lt1"/>
                </a:solidFill>
                <a:latin typeface="Raleway"/>
                <a:ea typeface="Raleway"/>
                <a:cs typeface="Raleway"/>
                <a:sym typeface="Raleway"/>
              </a:defRPr>
            </a:lvl1pPr>
            <a:lvl2pPr marR="0" lvl="1" algn="l" rtl="0">
              <a:lnSpc>
                <a:spcPct val="100000"/>
              </a:lnSpc>
              <a:spcBef>
                <a:spcPts val="0"/>
              </a:spcBef>
              <a:spcAft>
                <a:spcPts val="0"/>
              </a:spcAft>
              <a:buClr>
                <a:schemeClr val="lt1"/>
              </a:buClr>
              <a:buSzPts val="3600"/>
              <a:buFont typeface="Raleway"/>
              <a:buNone/>
              <a:defRPr sz="3600" b="1" i="0" u="none" strike="noStrike" cap="none">
                <a:solidFill>
                  <a:schemeClr val="lt1"/>
                </a:solidFill>
                <a:latin typeface="Raleway"/>
                <a:ea typeface="Raleway"/>
                <a:cs typeface="Raleway"/>
                <a:sym typeface="Raleway"/>
              </a:defRPr>
            </a:lvl2pPr>
            <a:lvl3pPr marR="0" lvl="2" algn="l" rtl="0">
              <a:lnSpc>
                <a:spcPct val="100000"/>
              </a:lnSpc>
              <a:spcBef>
                <a:spcPts val="0"/>
              </a:spcBef>
              <a:spcAft>
                <a:spcPts val="0"/>
              </a:spcAft>
              <a:buClr>
                <a:schemeClr val="lt1"/>
              </a:buClr>
              <a:buSzPts val="3600"/>
              <a:buFont typeface="Raleway"/>
              <a:buNone/>
              <a:defRPr sz="3600" b="1" i="0" u="none" strike="noStrike" cap="none">
                <a:solidFill>
                  <a:schemeClr val="lt1"/>
                </a:solidFill>
                <a:latin typeface="Raleway"/>
                <a:ea typeface="Raleway"/>
                <a:cs typeface="Raleway"/>
                <a:sym typeface="Raleway"/>
              </a:defRPr>
            </a:lvl3pPr>
            <a:lvl4pPr marR="0" lvl="3" algn="l" rtl="0">
              <a:lnSpc>
                <a:spcPct val="100000"/>
              </a:lnSpc>
              <a:spcBef>
                <a:spcPts val="0"/>
              </a:spcBef>
              <a:spcAft>
                <a:spcPts val="0"/>
              </a:spcAft>
              <a:buClr>
                <a:schemeClr val="lt1"/>
              </a:buClr>
              <a:buSzPts val="3600"/>
              <a:buFont typeface="Raleway"/>
              <a:buNone/>
              <a:defRPr sz="3600" b="1" i="0" u="none" strike="noStrike" cap="none">
                <a:solidFill>
                  <a:schemeClr val="lt1"/>
                </a:solidFill>
                <a:latin typeface="Raleway"/>
                <a:ea typeface="Raleway"/>
                <a:cs typeface="Raleway"/>
                <a:sym typeface="Raleway"/>
              </a:defRPr>
            </a:lvl4pPr>
            <a:lvl5pPr marR="0" lvl="4" algn="l" rtl="0">
              <a:lnSpc>
                <a:spcPct val="100000"/>
              </a:lnSpc>
              <a:spcBef>
                <a:spcPts val="0"/>
              </a:spcBef>
              <a:spcAft>
                <a:spcPts val="0"/>
              </a:spcAft>
              <a:buClr>
                <a:schemeClr val="lt1"/>
              </a:buClr>
              <a:buSzPts val="3600"/>
              <a:buFont typeface="Raleway"/>
              <a:buNone/>
              <a:defRPr sz="3600" b="1" i="0" u="none" strike="noStrike" cap="none">
                <a:solidFill>
                  <a:schemeClr val="lt1"/>
                </a:solidFill>
                <a:latin typeface="Raleway"/>
                <a:ea typeface="Raleway"/>
                <a:cs typeface="Raleway"/>
                <a:sym typeface="Raleway"/>
              </a:defRPr>
            </a:lvl5pPr>
            <a:lvl6pPr marR="0" lvl="5" algn="l" rtl="0">
              <a:lnSpc>
                <a:spcPct val="100000"/>
              </a:lnSpc>
              <a:spcBef>
                <a:spcPts val="0"/>
              </a:spcBef>
              <a:spcAft>
                <a:spcPts val="0"/>
              </a:spcAft>
              <a:buClr>
                <a:schemeClr val="lt1"/>
              </a:buClr>
              <a:buSzPts val="3600"/>
              <a:buFont typeface="Raleway"/>
              <a:buNone/>
              <a:defRPr sz="3600" b="1" i="0" u="none" strike="noStrike" cap="none">
                <a:solidFill>
                  <a:schemeClr val="lt1"/>
                </a:solidFill>
                <a:latin typeface="Raleway"/>
                <a:ea typeface="Raleway"/>
                <a:cs typeface="Raleway"/>
                <a:sym typeface="Raleway"/>
              </a:defRPr>
            </a:lvl6pPr>
            <a:lvl7pPr marR="0" lvl="6" algn="l" rtl="0">
              <a:lnSpc>
                <a:spcPct val="100000"/>
              </a:lnSpc>
              <a:spcBef>
                <a:spcPts val="0"/>
              </a:spcBef>
              <a:spcAft>
                <a:spcPts val="0"/>
              </a:spcAft>
              <a:buClr>
                <a:schemeClr val="lt1"/>
              </a:buClr>
              <a:buSzPts val="3600"/>
              <a:buFont typeface="Raleway"/>
              <a:buNone/>
              <a:defRPr sz="3600" b="1" i="0" u="none" strike="noStrike" cap="none">
                <a:solidFill>
                  <a:schemeClr val="lt1"/>
                </a:solidFill>
                <a:latin typeface="Raleway"/>
                <a:ea typeface="Raleway"/>
                <a:cs typeface="Raleway"/>
                <a:sym typeface="Raleway"/>
              </a:defRPr>
            </a:lvl7pPr>
            <a:lvl8pPr marR="0" lvl="7" algn="l" rtl="0">
              <a:lnSpc>
                <a:spcPct val="100000"/>
              </a:lnSpc>
              <a:spcBef>
                <a:spcPts val="0"/>
              </a:spcBef>
              <a:spcAft>
                <a:spcPts val="0"/>
              </a:spcAft>
              <a:buClr>
                <a:schemeClr val="lt1"/>
              </a:buClr>
              <a:buSzPts val="3600"/>
              <a:buFont typeface="Raleway"/>
              <a:buNone/>
              <a:defRPr sz="3600" b="1" i="0" u="none" strike="noStrike" cap="none">
                <a:solidFill>
                  <a:schemeClr val="lt1"/>
                </a:solidFill>
                <a:latin typeface="Raleway"/>
                <a:ea typeface="Raleway"/>
                <a:cs typeface="Raleway"/>
                <a:sym typeface="Raleway"/>
              </a:defRPr>
            </a:lvl8pPr>
            <a:lvl9pPr marR="0" lvl="8" algn="l" rtl="0">
              <a:lnSpc>
                <a:spcPct val="100000"/>
              </a:lnSpc>
              <a:spcBef>
                <a:spcPts val="0"/>
              </a:spcBef>
              <a:spcAft>
                <a:spcPts val="0"/>
              </a:spcAft>
              <a:buClr>
                <a:schemeClr val="lt1"/>
              </a:buClr>
              <a:buSzPts val="3600"/>
              <a:buFont typeface="Raleway"/>
              <a:buNone/>
              <a:defRPr sz="3600" b="1" i="0" u="none" strike="noStrike" cap="none">
                <a:solidFill>
                  <a:schemeClr val="lt1"/>
                </a:solidFill>
                <a:latin typeface="Raleway"/>
                <a:ea typeface="Raleway"/>
                <a:cs typeface="Raleway"/>
                <a:sym typeface="Raleway"/>
              </a:defRPr>
            </a:lvl9pPr>
          </a:lstStyle>
          <a:p>
            <a:pPr marL="457200"/>
            <a:r>
              <a:rPr lang="en-US" sz="2400" dirty="0">
                <a:solidFill>
                  <a:srgbClr val="FF0000"/>
                </a:solidFill>
                <a:latin typeface="Times"/>
                <a:ea typeface="Times"/>
                <a:cs typeface="Times"/>
                <a:sym typeface="Times"/>
              </a:rPr>
              <a:t>4.2.1. </a:t>
            </a:r>
            <a:r>
              <a:rPr lang="en-US" sz="2400" dirty="0" err="1">
                <a:solidFill>
                  <a:srgbClr val="FF0000"/>
                </a:solidFill>
                <a:latin typeface="Times"/>
                <a:ea typeface="Times"/>
                <a:cs typeface="Times"/>
                <a:sym typeface="Times"/>
              </a:rPr>
              <a:t>Nhà</a:t>
            </a:r>
            <a:r>
              <a:rPr lang="en-US" sz="2400" dirty="0">
                <a:solidFill>
                  <a:srgbClr val="FF0000"/>
                </a:solidFill>
                <a:latin typeface="Times"/>
                <a:ea typeface="Times"/>
                <a:cs typeface="Times"/>
                <a:sym typeface="Times"/>
              </a:rPr>
              <a:t> </a:t>
            </a:r>
            <a:r>
              <a:rPr lang="en-US" sz="2400" dirty="0" err="1">
                <a:solidFill>
                  <a:srgbClr val="FF0000"/>
                </a:solidFill>
                <a:latin typeface="Times"/>
                <a:ea typeface="Times"/>
                <a:cs typeface="Times"/>
                <a:sym typeface="Times"/>
              </a:rPr>
              <a:t>nước</a:t>
            </a:r>
            <a:r>
              <a:rPr lang="en-US" sz="2400" dirty="0">
                <a:solidFill>
                  <a:srgbClr val="FF0000"/>
                </a:solidFill>
                <a:latin typeface="Times"/>
                <a:ea typeface="Times"/>
                <a:cs typeface="Times"/>
                <a:sym typeface="Times"/>
              </a:rPr>
              <a:t> </a:t>
            </a:r>
            <a:r>
              <a:rPr lang="en-US" sz="2400" dirty="0" err="1">
                <a:solidFill>
                  <a:srgbClr val="FF0000"/>
                </a:solidFill>
                <a:latin typeface="Times"/>
                <a:ea typeface="Times"/>
                <a:cs typeface="Times"/>
                <a:sym typeface="Times"/>
              </a:rPr>
              <a:t>dân</a:t>
            </a:r>
            <a:r>
              <a:rPr lang="en-US" sz="2400" dirty="0">
                <a:solidFill>
                  <a:srgbClr val="FF0000"/>
                </a:solidFill>
                <a:latin typeface="Times"/>
                <a:ea typeface="Times"/>
                <a:cs typeface="Times"/>
                <a:sym typeface="Times"/>
              </a:rPr>
              <a:t> </a:t>
            </a:r>
            <a:r>
              <a:rPr lang="en-US" sz="2400" dirty="0" err="1">
                <a:solidFill>
                  <a:srgbClr val="FF0000"/>
                </a:solidFill>
                <a:latin typeface="Times"/>
                <a:ea typeface="Times"/>
                <a:cs typeface="Times"/>
                <a:sym typeface="Times"/>
              </a:rPr>
              <a:t>chủ</a:t>
            </a:r>
            <a:endParaRPr lang="vi-VN" sz="2400" dirty="0">
              <a:solidFill>
                <a:srgbClr val="FF0000"/>
              </a:solidFill>
              <a:latin typeface="Times"/>
              <a:ea typeface="Times"/>
              <a:cs typeface="Times"/>
              <a:sym typeface="Times"/>
            </a:endParaRPr>
          </a:p>
        </p:txBody>
      </p:sp>
      <p:pic>
        <p:nvPicPr>
          <p:cNvPr id="5" name="Picture 4">
            <a:extLst>
              <a:ext uri="{FF2B5EF4-FFF2-40B4-BE49-F238E27FC236}">
                <a16:creationId xmlns:a16="http://schemas.microsoft.com/office/drawing/2014/main" id="{D5E9CBC4-844A-489F-B747-D5F1795ADECB}"/>
              </a:ext>
            </a:extLst>
          </p:cNvPr>
          <p:cNvPicPr>
            <a:picLocks noChangeAspect="1"/>
          </p:cNvPicPr>
          <p:nvPr/>
        </p:nvPicPr>
        <p:blipFill>
          <a:blip r:embed="rId2"/>
          <a:stretch>
            <a:fillRect/>
          </a:stretch>
        </p:blipFill>
        <p:spPr>
          <a:xfrm>
            <a:off x="7809650" y="52133"/>
            <a:ext cx="1119840" cy="302404"/>
          </a:xfrm>
          <a:prstGeom prst="rect">
            <a:avLst/>
          </a:prstGeom>
        </p:spPr>
      </p:pic>
    </p:spTree>
    <p:extLst>
      <p:ext uri="{BB962C8B-B14F-4D97-AF65-F5344CB8AC3E}">
        <p14:creationId xmlns:p14="http://schemas.microsoft.com/office/powerpoint/2010/main" val="22884576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8AF4F5-9DE6-46E2-A55F-C026EA49C694}"/>
              </a:ext>
            </a:extLst>
          </p:cNvPr>
          <p:cNvSpPr>
            <a:spLocks noGrp="1"/>
          </p:cNvSpPr>
          <p:nvPr>
            <p:ph type="title"/>
          </p:nvPr>
        </p:nvSpPr>
        <p:spPr>
          <a:xfrm>
            <a:off x="427840" y="1337755"/>
            <a:ext cx="7688400" cy="987662"/>
          </a:xfrm>
        </p:spPr>
        <p:txBody>
          <a:bodyPr/>
          <a:lstStyle/>
          <a:p>
            <a:r>
              <a:rPr lang="en" sz="1600" b="0" dirty="0">
                <a:solidFill>
                  <a:schemeClr val="bg2"/>
                </a:solidFill>
                <a:latin typeface="Open Sans" panose="020B0606030504020204" pitchFamily="34" charset="0"/>
                <a:ea typeface="Open Sans" panose="020B0606030504020204" pitchFamily="34" charset="0"/>
                <a:cs typeface="Open Sans" panose="020B0606030504020204" pitchFamily="34" charset="0"/>
              </a:rPr>
              <a:t>Chương 4 sẽ </a:t>
            </a:r>
            <a:r>
              <a:rPr lang="vi-VN" sz="1600" b="0" dirty="0">
                <a:solidFill>
                  <a:schemeClr val="bg2"/>
                </a:solidFill>
                <a:effectLst/>
                <a:latin typeface="Open Sans" panose="020B0606030504020204" pitchFamily="34" charset="0"/>
                <a:ea typeface="Open Sans" panose="020B0606030504020204" pitchFamily="34" charset="0"/>
                <a:cs typeface="Open Sans" panose="020B0606030504020204" pitchFamily="34" charset="0"/>
              </a:rPr>
              <a:t>kiến thức cơ bản tư tưởng Hồ Chí Minh về Đảng Cộng sản Việt Nam và về Nhà nước Việt Nam Dân chủ Cộng hoà – Nhà nước của dân, do dân, vì dân.</a:t>
            </a:r>
            <a:endParaRPr lang="en-US" sz="1600" b="0" dirty="0">
              <a:solidFill>
                <a:schemeClr val="bg2"/>
              </a:solidFill>
              <a:latin typeface="Open Sans" panose="020B0606030504020204" pitchFamily="34" charset="0"/>
              <a:ea typeface="Open Sans" panose="020B0606030504020204" pitchFamily="34" charset="0"/>
              <a:cs typeface="Open Sans" panose="020B0606030504020204" pitchFamily="34" charset="0"/>
            </a:endParaRPr>
          </a:p>
        </p:txBody>
      </p:sp>
      <p:sp>
        <p:nvSpPr>
          <p:cNvPr id="4" name="TextBox 3">
            <a:extLst>
              <a:ext uri="{FF2B5EF4-FFF2-40B4-BE49-F238E27FC236}">
                <a16:creationId xmlns:a16="http://schemas.microsoft.com/office/drawing/2014/main" id="{29425D06-7A67-4A36-946F-2229A1BD5FD7}"/>
              </a:ext>
            </a:extLst>
          </p:cNvPr>
          <p:cNvSpPr txBox="1"/>
          <p:nvPr/>
        </p:nvSpPr>
        <p:spPr>
          <a:xfrm>
            <a:off x="427840" y="2171183"/>
            <a:ext cx="4572000" cy="622991"/>
          </a:xfrm>
          <a:prstGeom prst="rect">
            <a:avLst/>
          </a:prstGeom>
          <a:noFill/>
        </p:spPr>
        <p:txBody>
          <a:bodyPr wrap="square">
            <a:spAutoFit/>
          </a:bodyPr>
          <a:lstStyle/>
          <a:p>
            <a:pPr marL="0" lvl="0" indent="0" algn="l" rtl="0">
              <a:lnSpc>
                <a:spcPct val="115000"/>
              </a:lnSpc>
              <a:spcBef>
                <a:spcPts val="0"/>
              </a:spcBef>
              <a:spcAft>
                <a:spcPts val="1600"/>
              </a:spcAft>
              <a:buNone/>
            </a:pPr>
            <a:r>
              <a:rPr lang="en-US" sz="3200" b="1" dirty="0">
                <a:solidFill>
                  <a:schemeClr val="bg2"/>
                </a:solidFill>
                <a:latin typeface="Open Sans" panose="020B0606030504020204" pitchFamily="34" charset="0"/>
                <a:ea typeface="Open Sans" panose="020B0606030504020204" pitchFamily="34" charset="0"/>
                <a:cs typeface="Open Sans" panose="020B0606030504020204" pitchFamily="34" charset="0"/>
                <a:sym typeface="Muli"/>
              </a:rPr>
              <a:t>Outline</a:t>
            </a:r>
          </a:p>
        </p:txBody>
      </p:sp>
      <p:sp>
        <p:nvSpPr>
          <p:cNvPr id="6" name="TextBox 5">
            <a:extLst>
              <a:ext uri="{FF2B5EF4-FFF2-40B4-BE49-F238E27FC236}">
                <a16:creationId xmlns:a16="http://schemas.microsoft.com/office/drawing/2014/main" id="{6A215A4C-8F9E-4F57-A6D9-EC0FA2AB3E05}"/>
              </a:ext>
            </a:extLst>
          </p:cNvPr>
          <p:cNvSpPr txBox="1"/>
          <p:nvPr/>
        </p:nvSpPr>
        <p:spPr>
          <a:xfrm>
            <a:off x="481235" y="607259"/>
            <a:ext cx="4572000" cy="584775"/>
          </a:xfrm>
          <a:prstGeom prst="rect">
            <a:avLst/>
          </a:prstGeom>
          <a:noFill/>
        </p:spPr>
        <p:txBody>
          <a:bodyPr wrap="square">
            <a:spAutoFit/>
          </a:bodyPr>
          <a:lstStyle/>
          <a:p>
            <a:r>
              <a:rPr lang="en" sz="3200" b="1" dirty="0">
                <a:solidFill>
                  <a:schemeClr val="bg2"/>
                </a:solidFill>
                <a:latin typeface="Open Sans" panose="020B0606030504020204" pitchFamily="34" charset="0"/>
                <a:ea typeface="Open Sans" panose="020B0606030504020204" pitchFamily="34" charset="0"/>
                <a:cs typeface="Open Sans" panose="020B0606030504020204" pitchFamily="34" charset="0"/>
              </a:rPr>
              <a:t>Instructions</a:t>
            </a:r>
            <a:endParaRPr lang="en-US" sz="3200" b="1" dirty="0">
              <a:solidFill>
                <a:schemeClr val="bg2"/>
              </a:solidFill>
              <a:latin typeface="Open Sans" panose="020B0606030504020204" pitchFamily="34" charset="0"/>
              <a:ea typeface="Open Sans" panose="020B0606030504020204" pitchFamily="34" charset="0"/>
              <a:cs typeface="Open Sans" panose="020B0606030504020204" pitchFamily="34" charset="0"/>
            </a:endParaRPr>
          </a:p>
        </p:txBody>
      </p:sp>
      <p:sp>
        <p:nvSpPr>
          <p:cNvPr id="9" name="TextBox 8">
            <a:extLst>
              <a:ext uri="{FF2B5EF4-FFF2-40B4-BE49-F238E27FC236}">
                <a16:creationId xmlns:a16="http://schemas.microsoft.com/office/drawing/2014/main" id="{56EA589F-CD8B-4075-BD41-4EE35F0C98A9}"/>
              </a:ext>
            </a:extLst>
          </p:cNvPr>
          <p:cNvSpPr txBox="1"/>
          <p:nvPr/>
        </p:nvSpPr>
        <p:spPr>
          <a:xfrm>
            <a:off x="481235" y="2838188"/>
            <a:ext cx="5999658" cy="1900713"/>
          </a:xfrm>
          <a:prstGeom prst="rect">
            <a:avLst/>
          </a:prstGeom>
          <a:noFill/>
        </p:spPr>
        <p:txBody>
          <a:bodyPr wrap="square">
            <a:spAutoFit/>
          </a:bodyPr>
          <a:lstStyle/>
          <a:p>
            <a:pPr marL="0" lvl="0" indent="0" algn="l" rtl="0">
              <a:lnSpc>
                <a:spcPct val="115000"/>
              </a:lnSpc>
              <a:spcBef>
                <a:spcPts val="0"/>
              </a:spcBef>
              <a:spcAft>
                <a:spcPts val="1600"/>
              </a:spcAft>
              <a:buNone/>
            </a:pPr>
            <a:r>
              <a:rPr lang="en-US" sz="1600" dirty="0">
                <a:solidFill>
                  <a:schemeClr val="bg2"/>
                </a:solidFill>
                <a:latin typeface="Open Sans" panose="020B0606030504020204" pitchFamily="34" charset="0"/>
                <a:ea typeface="Open Sans" panose="020B0606030504020204" pitchFamily="34" charset="0"/>
                <a:cs typeface="Open Sans" panose="020B0606030504020204" pitchFamily="34" charset="0"/>
                <a:sym typeface="Muli"/>
              </a:rPr>
              <a:t>4.1. </a:t>
            </a:r>
            <a:r>
              <a:rPr lang="vi-VN" sz="1600" dirty="0">
                <a:solidFill>
                  <a:schemeClr val="bg2"/>
                </a:solidFill>
                <a:latin typeface="Open Sans" panose="020B0606030504020204" pitchFamily="34" charset="0"/>
                <a:ea typeface="Open Sans" panose="020B0606030504020204" pitchFamily="34" charset="0"/>
                <a:cs typeface="Open Sans" panose="020B0606030504020204" pitchFamily="34" charset="0"/>
                <a:sym typeface="Muli"/>
              </a:rPr>
              <a:t>Tư</a:t>
            </a:r>
            <a:r>
              <a:rPr lang="en-US" sz="1600" dirty="0">
                <a:solidFill>
                  <a:schemeClr val="bg2"/>
                </a:solidFill>
                <a:latin typeface="Open Sans" panose="020B0606030504020204" pitchFamily="34" charset="0"/>
                <a:ea typeface="Open Sans" panose="020B0606030504020204" pitchFamily="34" charset="0"/>
                <a:cs typeface="Open Sans" panose="020B0606030504020204" pitchFamily="34" charset="0"/>
                <a:sym typeface="Muli"/>
              </a:rPr>
              <a:t> </a:t>
            </a:r>
            <a:r>
              <a:rPr lang="en-US" sz="1600" dirty="0" err="1">
                <a:solidFill>
                  <a:schemeClr val="bg2"/>
                </a:solidFill>
                <a:latin typeface="Open Sans" panose="020B0606030504020204" pitchFamily="34" charset="0"/>
                <a:ea typeface="Open Sans" panose="020B0606030504020204" pitchFamily="34" charset="0"/>
                <a:cs typeface="Open Sans" panose="020B0606030504020204" pitchFamily="34" charset="0"/>
                <a:sym typeface="Muli"/>
              </a:rPr>
              <a:t>tưởng</a:t>
            </a:r>
            <a:r>
              <a:rPr lang="en-US" sz="1600" dirty="0">
                <a:solidFill>
                  <a:schemeClr val="bg2"/>
                </a:solidFill>
                <a:latin typeface="Open Sans" panose="020B0606030504020204" pitchFamily="34" charset="0"/>
                <a:ea typeface="Open Sans" panose="020B0606030504020204" pitchFamily="34" charset="0"/>
                <a:cs typeface="Open Sans" panose="020B0606030504020204" pitchFamily="34" charset="0"/>
                <a:sym typeface="Muli"/>
              </a:rPr>
              <a:t> </a:t>
            </a:r>
            <a:r>
              <a:rPr lang="en-US" sz="1600" dirty="0" err="1">
                <a:solidFill>
                  <a:schemeClr val="bg2"/>
                </a:solidFill>
                <a:latin typeface="Open Sans" panose="020B0606030504020204" pitchFamily="34" charset="0"/>
                <a:ea typeface="Open Sans" panose="020B0606030504020204" pitchFamily="34" charset="0"/>
                <a:cs typeface="Open Sans" panose="020B0606030504020204" pitchFamily="34" charset="0"/>
                <a:sym typeface="Muli"/>
              </a:rPr>
              <a:t>Hồ</a:t>
            </a:r>
            <a:r>
              <a:rPr lang="en-US" sz="1600" dirty="0">
                <a:solidFill>
                  <a:schemeClr val="bg2"/>
                </a:solidFill>
                <a:latin typeface="Open Sans" panose="020B0606030504020204" pitchFamily="34" charset="0"/>
                <a:ea typeface="Open Sans" panose="020B0606030504020204" pitchFamily="34" charset="0"/>
                <a:cs typeface="Open Sans" panose="020B0606030504020204" pitchFamily="34" charset="0"/>
                <a:sym typeface="Muli"/>
              </a:rPr>
              <a:t> </a:t>
            </a:r>
            <a:r>
              <a:rPr lang="en-US" sz="1600" dirty="0" err="1">
                <a:solidFill>
                  <a:schemeClr val="bg2"/>
                </a:solidFill>
                <a:latin typeface="Open Sans" panose="020B0606030504020204" pitchFamily="34" charset="0"/>
                <a:ea typeface="Open Sans" panose="020B0606030504020204" pitchFamily="34" charset="0"/>
                <a:cs typeface="Open Sans" panose="020B0606030504020204" pitchFamily="34" charset="0"/>
                <a:sym typeface="Muli"/>
              </a:rPr>
              <a:t>Chí</a:t>
            </a:r>
            <a:r>
              <a:rPr lang="en-US" sz="1600" dirty="0">
                <a:solidFill>
                  <a:schemeClr val="bg2"/>
                </a:solidFill>
                <a:latin typeface="Open Sans" panose="020B0606030504020204" pitchFamily="34" charset="0"/>
                <a:ea typeface="Open Sans" panose="020B0606030504020204" pitchFamily="34" charset="0"/>
                <a:cs typeface="Open Sans" panose="020B0606030504020204" pitchFamily="34" charset="0"/>
                <a:sym typeface="Muli"/>
              </a:rPr>
              <a:t> Minh </a:t>
            </a:r>
            <a:r>
              <a:rPr lang="en-US" sz="1600" dirty="0" err="1">
                <a:solidFill>
                  <a:schemeClr val="bg2"/>
                </a:solidFill>
                <a:latin typeface="Open Sans" panose="020B0606030504020204" pitchFamily="34" charset="0"/>
                <a:ea typeface="Open Sans" panose="020B0606030504020204" pitchFamily="34" charset="0"/>
                <a:cs typeface="Open Sans" panose="020B0606030504020204" pitchFamily="34" charset="0"/>
                <a:sym typeface="Muli"/>
              </a:rPr>
              <a:t>về</a:t>
            </a:r>
            <a:r>
              <a:rPr lang="en-US" sz="1600" dirty="0">
                <a:solidFill>
                  <a:schemeClr val="bg2"/>
                </a:solidFill>
                <a:latin typeface="Open Sans" panose="020B0606030504020204" pitchFamily="34" charset="0"/>
                <a:ea typeface="Open Sans" panose="020B0606030504020204" pitchFamily="34" charset="0"/>
                <a:cs typeface="Open Sans" panose="020B0606030504020204" pitchFamily="34" charset="0"/>
                <a:sym typeface="Muli"/>
              </a:rPr>
              <a:t> </a:t>
            </a:r>
            <a:r>
              <a:rPr lang="en-US" sz="1600" dirty="0" err="1">
                <a:solidFill>
                  <a:schemeClr val="bg2"/>
                </a:solidFill>
                <a:latin typeface="Open Sans" panose="020B0606030504020204" pitchFamily="34" charset="0"/>
                <a:ea typeface="Open Sans" panose="020B0606030504020204" pitchFamily="34" charset="0"/>
                <a:cs typeface="Open Sans" panose="020B0606030504020204" pitchFamily="34" charset="0"/>
                <a:sym typeface="Muli"/>
              </a:rPr>
              <a:t>Đảng</a:t>
            </a:r>
            <a:r>
              <a:rPr lang="en-US" sz="1600" dirty="0">
                <a:solidFill>
                  <a:schemeClr val="bg2"/>
                </a:solidFill>
                <a:latin typeface="Open Sans" panose="020B0606030504020204" pitchFamily="34" charset="0"/>
                <a:ea typeface="Open Sans" panose="020B0606030504020204" pitchFamily="34" charset="0"/>
                <a:cs typeface="Open Sans" panose="020B0606030504020204" pitchFamily="34" charset="0"/>
                <a:sym typeface="Muli"/>
              </a:rPr>
              <a:t> </a:t>
            </a:r>
            <a:r>
              <a:rPr lang="en-US" sz="1600" dirty="0" err="1">
                <a:solidFill>
                  <a:schemeClr val="bg2"/>
                </a:solidFill>
                <a:latin typeface="Open Sans" panose="020B0606030504020204" pitchFamily="34" charset="0"/>
                <a:ea typeface="Open Sans" panose="020B0606030504020204" pitchFamily="34" charset="0"/>
                <a:cs typeface="Open Sans" panose="020B0606030504020204" pitchFamily="34" charset="0"/>
                <a:sym typeface="Muli"/>
              </a:rPr>
              <a:t>Cộng</a:t>
            </a:r>
            <a:r>
              <a:rPr lang="en-US" sz="1600" dirty="0">
                <a:solidFill>
                  <a:schemeClr val="bg2"/>
                </a:solidFill>
                <a:latin typeface="Open Sans" panose="020B0606030504020204" pitchFamily="34" charset="0"/>
                <a:ea typeface="Open Sans" panose="020B0606030504020204" pitchFamily="34" charset="0"/>
                <a:cs typeface="Open Sans" panose="020B0606030504020204" pitchFamily="34" charset="0"/>
                <a:sym typeface="Muli"/>
              </a:rPr>
              <a:t> </a:t>
            </a:r>
            <a:r>
              <a:rPr lang="en-US" sz="1600" dirty="0" err="1">
                <a:solidFill>
                  <a:schemeClr val="bg2"/>
                </a:solidFill>
                <a:latin typeface="Open Sans" panose="020B0606030504020204" pitchFamily="34" charset="0"/>
                <a:ea typeface="Open Sans" panose="020B0606030504020204" pitchFamily="34" charset="0"/>
                <a:cs typeface="Open Sans" panose="020B0606030504020204" pitchFamily="34" charset="0"/>
                <a:sym typeface="Muli"/>
              </a:rPr>
              <a:t>sản</a:t>
            </a:r>
            <a:r>
              <a:rPr lang="en-US" sz="1600" dirty="0">
                <a:solidFill>
                  <a:schemeClr val="bg2"/>
                </a:solidFill>
                <a:latin typeface="Open Sans" panose="020B0606030504020204" pitchFamily="34" charset="0"/>
                <a:ea typeface="Open Sans" panose="020B0606030504020204" pitchFamily="34" charset="0"/>
                <a:cs typeface="Open Sans" panose="020B0606030504020204" pitchFamily="34" charset="0"/>
                <a:sym typeface="Muli"/>
              </a:rPr>
              <a:t> </a:t>
            </a:r>
            <a:r>
              <a:rPr lang="en-US" sz="1600" dirty="0" err="1">
                <a:solidFill>
                  <a:schemeClr val="bg2"/>
                </a:solidFill>
                <a:latin typeface="Open Sans" panose="020B0606030504020204" pitchFamily="34" charset="0"/>
                <a:ea typeface="Open Sans" panose="020B0606030504020204" pitchFamily="34" charset="0"/>
                <a:cs typeface="Open Sans" panose="020B0606030504020204" pitchFamily="34" charset="0"/>
                <a:sym typeface="Muli"/>
              </a:rPr>
              <a:t>Việt</a:t>
            </a:r>
            <a:r>
              <a:rPr lang="en-US" sz="1600" dirty="0">
                <a:solidFill>
                  <a:schemeClr val="bg2"/>
                </a:solidFill>
                <a:latin typeface="Open Sans" panose="020B0606030504020204" pitchFamily="34" charset="0"/>
                <a:ea typeface="Open Sans" panose="020B0606030504020204" pitchFamily="34" charset="0"/>
                <a:cs typeface="Open Sans" panose="020B0606030504020204" pitchFamily="34" charset="0"/>
                <a:sym typeface="Muli"/>
              </a:rPr>
              <a:t> Nam</a:t>
            </a:r>
          </a:p>
          <a:p>
            <a:pPr marL="0" lvl="0" indent="0" algn="l" rtl="0">
              <a:lnSpc>
                <a:spcPct val="115000"/>
              </a:lnSpc>
              <a:spcBef>
                <a:spcPts val="0"/>
              </a:spcBef>
              <a:spcAft>
                <a:spcPts val="1600"/>
              </a:spcAft>
              <a:buNone/>
            </a:pPr>
            <a:r>
              <a:rPr lang="en-US" sz="1600" dirty="0">
                <a:solidFill>
                  <a:schemeClr val="bg2"/>
                </a:solidFill>
                <a:latin typeface="Open Sans" panose="020B0606030504020204" pitchFamily="34" charset="0"/>
                <a:ea typeface="Open Sans" panose="020B0606030504020204" pitchFamily="34" charset="0"/>
                <a:cs typeface="Open Sans" panose="020B0606030504020204" pitchFamily="34" charset="0"/>
                <a:sym typeface="Muli"/>
              </a:rPr>
              <a:t>4.2. </a:t>
            </a:r>
            <a:r>
              <a:rPr lang="en-US" sz="1600" dirty="0" err="1">
                <a:solidFill>
                  <a:schemeClr val="bg2"/>
                </a:solidFill>
                <a:latin typeface="Open Sans" panose="020B0606030504020204" pitchFamily="34" charset="0"/>
                <a:ea typeface="Open Sans" panose="020B0606030504020204" pitchFamily="34" charset="0"/>
                <a:cs typeface="Open Sans" panose="020B0606030504020204" pitchFamily="34" charset="0"/>
                <a:sym typeface="Muli"/>
              </a:rPr>
              <a:t>Tư</a:t>
            </a:r>
            <a:r>
              <a:rPr lang="en-US" sz="1600" dirty="0">
                <a:solidFill>
                  <a:schemeClr val="bg2"/>
                </a:solidFill>
                <a:latin typeface="Open Sans" panose="020B0606030504020204" pitchFamily="34" charset="0"/>
                <a:ea typeface="Open Sans" panose="020B0606030504020204" pitchFamily="34" charset="0"/>
                <a:cs typeface="Open Sans" panose="020B0606030504020204" pitchFamily="34" charset="0"/>
                <a:sym typeface="Muli"/>
              </a:rPr>
              <a:t> </a:t>
            </a:r>
            <a:r>
              <a:rPr lang="en-US" sz="1600" dirty="0" err="1">
                <a:solidFill>
                  <a:schemeClr val="bg2"/>
                </a:solidFill>
                <a:latin typeface="Open Sans" panose="020B0606030504020204" pitchFamily="34" charset="0"/>
                <a:ea typeface="Open Sans" panose="020B0606030504020204" pitchFamily="34" charset="0"/>
                <a:cs typeface="Open Sans" panose="020B0606030504020204" pitchFamily="34" charset="0"/>
                <a:sym typeface="Muli"/>
              </a:rPr>
              <a:t>tưởng</a:t>
            </a:r>
            <a:r>
              <a:rPr lang="en-US" sz="1600" dirty="0">
                <a:solidFill>
                  <a:schemeClr val="bg2"/>
                </a:solidFill>
                <a:latin typeface="Open Sans" panose="020B0606030504020204" pitchFamily="34" charset="0"/>
                <a:ea typeface="Open Sans" panose="020B0606030504020204" pitchFamily="34" charset="0"/>
                <a:cs typeface="Open Sans" panose="020B0606030504020204" pitchFamily="34" charset="0"/>
                <a:sym typeface="Muli"/>
              </a:rPr>
              <a:t> </a:t>
            </a:r>
            <a:r>
              <a:rPr lang="en-US" sz="1600" dirty="0" err="1">
                <a:solidFill>
                  <a:schemeClr val="bg2"/>
                </a:solidFill>
                <a:latin typeface="Open Sans" panose="020B0606030504020204" pitchFamily="34" charset="0"/>
                <a:ea typeface="Open Sans" panose="020B0606030504020204" pitchFamily="34" charset="0"/>
                <a:cs typeface="Open Sans" panose="020B0606030504020204" pitchFamily="34" charset="0"/>
                <a:sym typeface="Muli"/>
              </a:rPr>
              <a:t>Hồ</a:t>
            </a:r>
            <a:r>
              <a:rPr lang="en-US" sz="1600" dirty="0">
                <a:solidFill>
                  <a:schemeClr val="bg2"/>
                </a:solidFill>
                <a:latin typeface="Open Sans" panose="020B0606030504020204" pitchFamily="34" charset="0"/>
                <a:ea typeface="Open Sans" panose="020B0606030504020204" pitchFamily="34" charset="0"/>
                <a:cs typeface="Open Sans" panose="020B0606030504020204" pitchFamily="34" charset="0"/>
                <a:sym typeface="Muli"/>
              </a:rPr>
              <a:t> </a:t>
            </a:r>
            <a:r>
              <a:rPr lang="en-US" sz="1600" dirty="0" err="1">
                <a:solidFill>
                  <a:schemeClr val="bg2"/>
                </a:solidFill>
                <a:latin typeface="Open Sans" panose="020B0606030504020204" pitchFamily="34" charset="0"/>
                <a:ea typeface="Open Sans" panose="020B0606030504020204" pitchFamily="34" charset="0"/>
                <a:cs typeface="Open Sans" panose="020B0606030504020204" pitchFamily="34" charset="0"/>
                <a:sym typeface="Muli"/>
              </a:rPr>
              <a:t>Chí</a:t>
            </a:r>
            <a:r>
              <a:rPr lang="en-US" sz="1600" dirty="0">
                <a:solidFill>
                  <a:schemeClr val="bg2"/>
                </a:solidFill>
                <a:latin typeface="Open Sans" panose="020B0606030504020204" pitchFamily="34" charset="0"/>
                <a:ea typeface="Open Sans" panose="020B0606030504020204" pitchFamily="34" charset="0"/>
                <a:cs typeface="Open Sans" panose="020B0606030504020204" pitchFamily="34" charset="0"/>
                <a:sym typeface="Muli"/>
              </a:rPr>
              <a:t> Minh </a:t>
            </a:r>
            <a:r>
              <a:rPr lang="en-US" sz="1600" dirty="0" err="1">
                <a:solidFill>
                  <a:schemeClr val="bg2"/>
                </a:solidFill>
                <a:latin typeface="Open Sans" panose="020B0606030504020204" pitchFamily="34" charset="0"/>
                <a:ea typeface="Open Sans" panose="020B0606030504020204" pitchFamily="34" charset="0"/>
                <a:cs typeface="Open Sans" panose="020B0606030504020204" pitchFamily="34" charset="0"/>
                <a:sym typeface="Muli"/>
              </a:rPr>
              <a:t>về</a:t>
            </a:r>
            <a:r>
              <a:rPr lang="en-US" sz="1600" dirty="0">
                <a:solidFill>
                  <a:schemeClr val="bg2"/>
                </a:solidFill>
                <a:latin typeface="Open Sans" panose="020B0606030504020204" pitchFamily="34" charset="0"/>
                <a:ea typeface="Open Sans" panose="020B0606030504020204" pitchFamily="34" charset="0"/>
                <a:cs typeface="Open Sans" panose="020B0606030504020204" pitchFamily="34" charset="0"/>
                <a:sym typeface="Muli"/>
              </a:rPr>
              <a:t> </a:t>
            </a:r>
            <a:r>
              <a:rPr lang="en-US" sz="1600" dirty="0" err="1">
                <a:solidFill>
                  <a:schemeClr val="bg2"/>
                </a:solidFill>
                <a:latin typeface="Open Sans" panose="020B0606030504020204" pitchFamily="34" charset="0"/>
                <a:ea typeface="Open Sans" panose="020B0606030504020204" pitchFamily="34" charset="0"/>
                <a:cs typeface="Open Sans" panose="020B0606030504020204" pitchFamily="34" charset="0"/>
                <a:sym typeface="Muli"/>
              </a:rPr>
              <a:t>nhà</a:t>
            </a:r>
            <a:r>
              <a:rPr lang="en-US" sz="1600" dirty="0">
                <a:solidFill>
                  <a:schemeClr val="bg2"/>
                </a:solidFill>
                <a:latin typeface="Open Sans" panose="020B0606030504020204" pitchFamily="34" charset="0"/>
                <a:ea typeface="Open Sans" panose="020B0606030504020204" pitchFamily="34" charset="0"/>
                <a:cs typeface="Open Sans" panose="020B0606030504020204" pitchFamily="34" charset="0"/>
                <a:sym typeface="Muli"/>
              </a:rPr>
              <a:t> </a:t>
            </a:r>
            <a:r>
              <a:rPr lang="en-US" sz="1600" dirty="0" err="1">
                <a:solidFill>
                  <a:schemeClr val="bg2"/>
                </a:solidFill>
                <a:latin typeface="Open Sans" panose="020B0606030504020204" pitchFamily="34" charset="0"/>
                <a:ea typeface="Open Sans" panose="020B0606030504020204" pitchFamily="34" charset="0"/>
                <a:cs typeface="Open Sans" panose="020B0606030504020204" pitchFamily="34" charset="0"/>
                <a:sym typeface="Muli"/>
              </a:rPr>
              <a:t>nước</a:t>
            </a:r>
            <a:r>
              <a:rPr lang="en-US" sz="1600" dirty="0">
                <a:solidFill>
                  <a:schemeClr val="bg2"/>
                </a:solidFill>
                <a:latin typeface="Open Sans" panose="020B0606030504020204" pitchFamily="34" charset="0"/>
                <a:ea typeface="Open Sans" panose="020B0606030504020204" pitchFamily="34" charset="0"/>
                <a:cs typeface="Open Sans" panose="020B0606030504020204" pitchFamily="34" charset="0"/>
                <a:sym typeface="Muli"/>
              </a:rPr>
              <a:t> </a:t>
            </a:r>
            <a:r>
              <a:rPr lang="en-US" sz="1600" dirty="0" err="1">
                <a:solidFill>
                  <a:schemeClr val="bg2"/>
                </a:solidFill>
                <a:latin typeface="Open Sans" panose="020B0606030504020204" pitchFamily="34" charset="0"/>
                <a:ea typeface="Open Sans" panose="020B0606030504020204" pitchFamily="34" charset="0"/>
                <a:cs typeface="Open Sans" panose="020B0606030504020204" pitchFamily="34" charset="0"/>
                <a:sym typeface="Muli"/>
              </a:rPr>
              <a:t>của</a:t>
            </a:r>
            <a:r>
              <a:rPr lang="en-US" sz="1600" dirty="0">
                <a:solidFill>
                  <a:schemeClr val="bg2"/>
                </a:solidFill>
                <a:latin typeface="Open Sans" panose="020B0606030504020204" pitchFamily="34" charset="0"/>
                <a:ea typeface="Open Sans" panose="020B0606030504020204" pitchFamily="34" charset="0"/>
                <a:cs typeface="Open Sans" panose="020B0606030504020204" pitchFamily="34" charset="0"/>
                <a:sym typeface="Muli"/>
              </a:rPr>
              <a:t> </a:t>
            </a:r>
            <a:r>
              <a:rPr lang="en-US" sz="1600" dirty="0" err="1">
                <a:solidFill>
                  <a:schemeClr val="bg2"/>
                </a:solidFill>
                <a:latin typeface="Open Sans" panose="020B0606030504020204" pitchFamily="34" charset="0"/>
                <a:ea typeface="Open Sans" panose="020B0606030504020204" pitchFamily="34" charset="0"/>
                <a:cs typeface="Open Sans" panose="020B0606030504020204" pitchFamily="34" charset="0"/>
                <a:sym typeface="Muli"/>
              </a:rPr>
              <a:t>nhân</a:t>
            </a:r>
            <a:r>
              <a:rPr lang="en-US" sz="1600" dirty="0">
                <a:solidFill>
                  <a:schemeClr val="bg2"/>
                </a:solidFill>
                <a:latin typeface="Open Sans" panose="020B0606030504020204" pitchFamily="34" charset="0"/>
                <a:ea typeface="Open Sans" panose="020B0606030504020204" pitchFamily="34" charset="0"/>
                <a:cs typeface="Open Sans" panose="020B0606030504020204" pitchFamily="34" charset="0"/>
                <a:sym typeface="Muli"/>
              </a:rPr>
              <a:t> </a:t>
            </a:r>
            <a:r>
              <a:rPr lang="en-US" sz="1600" dirty="0" err="1">
                <a:solidFill>
                  <a:schemeClr val="bg2"/>
                </a:solidFill>
                <a:latin typeface="Open Sans" panose="020B0606030504020204" pitchFamily="34" charset="0"/>
                <a:ea typeface="Open Sans" panose="020B0606030504020204" pitchFamily="34" charset="0"/>
                <a:cs typeface="Open Sans" panose="020B0606030504020204" pitchFamily="34" charset="0"/>
                <a:sym typeface="Muli"/>
              </a:rPr>
              <a:t>dân</a:t>
            </a:r>
            <a:r>
              <a:rPr lang="en-US" sz="1600" dirty="0">
                <a:solidFill>
                  <a:schemeClr val="bg2"/>
                </a:solidFill>
                <a:latin typeface="Open Sans" panose="020B0606030504020204" pitchFamily="34" charset="0"/>
                <a:ea typeface="Open Sans" panose="020B0606030504020204" pitchFamily="34" charset="0"/>
                <a:cs typeface="Open Sans" panose="020B0606030504020204" pitchFamily="34" charset="0"/>
                <a:sym typeface="Muli"/>
              </a:rPr>
              <a:t>, do </a:t>
            </a:r>
            <a:r>
              <a:rPr lang="en-US" sz="1600" dirty="0" err="1">
                <a:solidFill>
                  <a:schemeClr val="bg2"/>
                </a:solidFill>
                <a:latin typeface="Open Sans" panose="020B0606030504020204" pitchFamily="34" charset="0"/>
                <a:ea typeface="Open Sans" panose="020B0606030504020204" pitchFamily="34" charset="0"/>
                <a:cs typeface="Open Sans" panose="020B0606030504020204" pitchFamily="34" charset="0"/>
                <a:sym typeface="Muli"/>
              </a:rPr>
              <a:t>nhân</a:t>
            </a:r>
            <a:r>
              <a:rPr lang="en-US" sz="1600" dirty="0">
                <a:solidFill>
                  <a:schemeClr val="bg2"/>
                </a:solidFill>
                <a:latin typeface="Open Sans" panose="020B0606030504020204" pitchFamily="34" charset="0"/>
                <a:ea typeface="Open Sans" panose="020B0606030504020204" pitchFamily="34" charset="0"/>
                <a:cs typeface="Open Sans" panose="020B0606030504020204" pitchFamily="34" charset="0"/>
                <a:sym typeface="Muli"/>
              </a:rPr>
              <a:t> </a:t>
            </a:r>
            <a:r>
              <a:rPr lang="en-US" sz="1600" dirty="0" err="1">
                <a:solidFill>
                  <a:schemeClr val="bg2"/>
                </a:solidFill>
                <a:latin typeface="Open Sans" panose="020B0606030504020204" pitchFamily="34" charset="0"/>
                <a:ea typeface="Open Sans" panose="020B0606030504020204" pitchFamily="34" charset="0"/>
                <a:cs typeface="Open Sans" panose="020B0606030504020204" pitchFamily="34" charset="0"/>
                <a:sym typeface="Muli"/>
              </a:rPr>
              <a:t>dân</a:t>
            </a:r>
            <a:r>
              <a:rPr lang="en-US" sz="1600" dirty="0">
                <a:solidFill>
                  <a:schemeClr val="bg2"/>
                </a:solidFill>
                <a:latin typeface="Open Sans" panose="020B0606030504020204" pitchFamily="34" charset="0"/>
                <a:ea typeface="Open Sans" panose="020B0606030504020204" pitchFamily="34" charset="0"/>
                <a:cs typeface="Open Sans" panose="020B0606030504020204" pitchFamily="34" charset="0"/>
                <a:sym typeface="Muli"/>
              </a:rPr>
              <a:t> </a:t>
            </a:r>
            <a:r>
              <a:rPr lang="en-US" sz="1600" dirty="0" err="1">
                <a:solidFill>
                  <a:schemeClr val="bg2"/>
                </a:solidFill>
                <a:latin typeface="Open Sans" panose="020B0606030504020204" pitchFamily="34" charset="0"/>
                <a:ea typeface="Open Sans" panose="020B0606030504020204" pitchFamily="34" charset="0"/>
                <a:cs typeface="Open Sans" panose="020B0606030504020204" pitchFamily="34" charset="0"/>
                <a:sym typeface="Muli"/>
              </a:rPr>
              <a:t>và</a:t>
            </a:r>
            <a:r>
              <a:rPr lang="en-US" sz="1600" dirty="0">
                <a:solidFill>
                  <a:schemeClr val="bg2"/>
                </a:solidFill>
                <a:latin typeface="Open Sans" panose="020B0606030504020204" pitchFamily="34" charset="0"/>
                <a:ea typeface="Open Sans" panose="020B0606030504020204" pitchFamily="34" charset="0"/>
                <a:cs typeface="Open Sans" panose="020B0606030504020204" pitchFamily="34" charset="0"/>
                <a:sym typeface="Muli"/>
              </a:rPr>
              <a:t> </a:t>
            </a:r>
            <a:r>
              <a:rPr lang="en-US" sz="1600" dirty="0" err="1">
                <a:solidFill>
                  <a:schemeClr val="bg2"/>
                </a:solidFill>
                <a:latin typeface="Open Sans" panose="020B0606030504020204" pitchFamily="34" charset="0"/>
                <a:ea typeface="Open Sans" panose="020B0606030504020204" pitchFamily="34" charset="0"/>
                <a:cs typeface="Open Sans" panose="020B0606030504020204" pitchFamily="34" charset="0"/>
                <a:sym typeface="Muli"/>
              </a:rPr>
              <a:t>vì</a:t>
            </a:r>
            <a:r>
              <a:rPr lang="en-US" sz="1600" dirty="0">
                <a:solidFill>
                  <a:schemeClr val="bg2"/>
                </a:solidFill>
                <a:latin typeface="Open Sans" panose="020B0606030504020204" pitchFamily="34" charset="0"/>
                <a:ea typeface="Open Sans" panose="020B0606030504020204" pitchFamily="34" charset="0"/>
                <a:cs typeface="Open Sans" panose="020B0606030504020204" pitchFamily="34" charset="0"/>
                <a:sym typeface="Muli"/>
              </a:rPr>
              <a:t> </a:t>
            </a:r>
            <a:r>
              <a:rPr lang="en-US" sz="1600" dirty="0" err="1">
                <a:solidFill>
                  <a:schemeClr val="bg2"/>
                </a:solidFill>
                <a:latin typeface="Open Sans" panose="020B0606030504020204" pitchFamily="34" charset="0"/>
                <a:ea typeface="Open Sans" panose="020B0606030504020204" pitchFamily="34" charset="0"/>
                <a:cs typeface="Open Sans" panose="020B0606030504020204" pitchFamily="34" charset="0"/>
                <a:sym typeface="Muli"/>
              </a:rPr>
              <a:t>nhân</a:t>
            </a:r>
            <a:r>
              <a:rPr lang="en-US" sz="1600" dirty="0">
                <a:solidFill>
                  <a:schemeClr val="bg2"/>
                </a:solidFill>
                <a:latin typeface="Open Sans" panose="020B0606030504020204" pitchFamily="34" charset="0"/>
                <a:ea typeface="Open Sans" panose="020B0606030504020204" pitchFamily="34" charset="0"/>
                <a:cs typeface="Open Sans" panose="020B0606030504020204" pitchFamily="34" charset="0"/>
                <a:sym typeface="Muli"/>
              </a:rPr>
              <a:t> </a:t>
            </a:r>
            <a:r>
              <a:rPr lang="en-US" sz="1600" dirty="0" err="1">
                <a:solidFill>
                  <a:schemeClr val="bg2"/>
                </a:solidFill>
                <a:latin typeface="Open Sans" panose="020B0606030504020204" pitchFamily="34" charset="0"/>
                <a:ea typeface="Open Sans" panose="020B0606030504020204" pitchFamily="34" charset="0"/>
                <a:cs typeface="Open Sans" panose="020B0606030504020204" pitchFamily="34" charset="0"/>
                <a:sym typeface="Muli"/>
              </a:rPr>
              <a:t>dân</a:t>
            </a:r>
            <a:endParaRPr lang="en-US" sz="1600" dirty="0">
              <a:solidFill>
                <a:schemeClr val="bg2"/>
              </a:solidFill>
              <a:latin typeface="Open Sans" panose="020B0606030504020204" pitchFamily="34" charset="0"/>
              <a:ea typeface="Open Sans" panose="020B0606030504020204" pitchFamily="34" charset="0"/>
              <a:cs typeface="Open Sans" panose="020B0606030504020204" pitchFamily="34" charset="0"/>
              <a:sym typeface="Muli"/>
            </a:endParaRPr>
          </a:p>
          <a:p>
            <a:pPr marL="0" lvl="0" indent="0" algn="l" rtl="0">
              <a:lnSpc>
                <a:spcPct val="115000"/>
              </a:lnSpc>
              <a:spcBef>
                <a:spcPts val="0"/>
              </a:spcBef>
              <a:spcAft>
                <a:spcPts val="1600"/>
              </a:spcAft>
              <a:buNone/>
            </a:pPr>
            <a:r>
              <a:rPr lang="en-US" sz="1600" dirty="0">
                <a:solidFill>
                  <a:schemeClr val="bg2"/>
                </a:solidFill>
                <a:latin typeface="Open Sans" panose="020B0606030504020204" pitchFamily="34" charset="0"/>
                <a:ea typeface="Open Sans" panose="020B0606030504020204" pitchFamily="34" charset="0"/>
                <a:cs typeface="Open Sans" panose="020B0606030504020204" pitchFamily="34" charset="0"/>
                <a:sym typeface="Muli"/>
              </a:rPr>
              <a:t>4.3. </a:t>
            </a:r>
            <a:r>
              <a:rPr lang="en-US" sz="1600" dirty="0" err="1">
                <a:solidFill>
                  <a:schemeClr val="bg2"/>
                </a:solidFill>
                <a:latin typeface="Open Sans" panose="020B0606030504020204" pitchFamily="34" charset="0"/>
                <a:ea typeface="Open Sans" panose="020B0606030504020204" pitchFamily="34" charset="0"/>
                <a:cs typeface="Open Sans" panose="020B0606030504020204" pitchFamily="34" charset="0"/>
                <a:sym typeface="Muli"/>
              </a:rPr>
              <a:t>Vận</a:t>
            </a:r>
            <a:r>
              <a:rPr lang="en-US" sz="1600" dirty="0">
                <a:solidFill>
                  <a:schemeClr val="bg2"/>
                </a:solidFill>
                <a:latin typeface="Open Sans" panose="020B0606030504020204" pitchFamily="34" charset="0"/>
                <a:ea typeface="Open Sans" panose="020B0606030504020204" pitchFamily="34" charset="0"/>
                <a:cs typeface="Open Sans" panose="020B0606030504020204" pitchFamily="34" charset="0"/>
                <a:sym typeface="Muli"/>
              </a:rPr>
              <a:t> </a:t>
            </a:r>
            <a:r>
              <a:rPr lang="en-US" sz="1600" dirty="0" err="1">
                <a:solidFill>
                  <a:schemeClr val="bg2"/>
                </a:solidFill>
                <a:latin typeface="Open Sans" panose="020B0606030504020204" pitchFamily="34" charset="0"/>
                <a:ea typeface="Open Sans" panose="020B0606030504020204" pitchFamily="34" charset="0"/>
                <a:cs typeface="Open Sans" panose="020B0606030504020204" pitchFamily="34" charset="0"/>
                <a:sym typeface="Muli"/>
              </a:rPr>
              <a:t>dụng</a:t>
            </a:r>
            <a:r>
              <a:rPr lang="en-US" sz="1600" dirty="0">
                <a:solidFill>
                  <a:schemeClr val="bg2"/>
                </a:solidFill>
                <a:latin typeface="Open Sans" panose="020B0606030504020204" pitchFamily="34" charset="0"/>
                <a:ea typeface="Open Sans" panose="020B0606030504020204" pitchFamily="34" charset="0"/>
                <a:cs typeface="Open Sans" panose="020B0606030504020204" pitchFamily="34" charset="0"/>
                <a:sym typeface="Muli"/>
              </a:rPr>
              <a:t> </a:t>
            </a:r>
            <a:r>
              <a:rPr lang="en-US" sz="1600" dirty="0" err="1">
                <a:solidFill>
                  <a:schemeClr val="bg2"/>
                </a:solidFill>
                <a:latin typeface="Open Sans" panose="020B0606030504020204" pitchFamily="34" charset="0"/>
                <a:ea typeface="Open Sans" panose="020B0606030504020204" pitchFamily="34" charset="0"/>
                <a:cs typeface="Open Sans" panose="020B0606030504020204" pitchFamily="34" charset="0"/>
                <a:sym typeface="Muli"/>
              </a:rPr>
              <a:t>tư</a:t>
            </a:r>
            <a:r>
              <a:rPr lang="en-US" sz="1600" dirty="0">
                <a:solidFill>
                  <a:schemeClr val="bg2"/>
                </a:solidFill>
                <a:latin typeface="Open Sans" panose="020B0606030504020204" pitchFamily="34" charset="0"/>
                <a:ea typeface="Open Sans" panose="020B0606030504020204" pitchFamily="34" charset="0"/>
                <a:cs typeface="Open Sans" panose="020B0606030504020204" pitchFamily="34" charset="0"/>
                <a:sym typeface="Muli"/>
              </a:rPr>
              <a:t> </a:t>
            </a:r>
            <a:r>
              <a:rPr lang="en-US" sz="1600" dirty="0" err="1">
                <a:solidFill>
                  <a:schemeClr val="bg2"/>
                </a:solidFill>
                <a:latin typeface="Open Sans" panose="020B0606030504020204" pitchFamily="34" charset="0"/>
                <a:ea typeface="Open Sans" panose="020B0606030504020204" pitchFamily="34" charset="0"/>
                <a:cs typeface="Open Sans" panose="020B0606030504020204" pitchFamily="34" charset="0"/>
                <a:sym typeface="Muli"/>
              </a:rPr>
              <a:t>tưởng</a:t>
            </a:r>
            <a:r>
              <a:rPr lang="en-US" sz="1600" dirty="0">
                <a:solidFill>
                  <a:schemeClr val="bg2"/>
                </a:solidFill>
                <a:latin typeface="Open Sans" panose="020B0606030504020204" pitchFamily="34" charset="0"/>
                <a:ea typeface="Open Sans" panose="020B0606030504020204" pitchFamily="34" charset="0"/>
                <a:cs typeface="Open Sans" panose="020B0606030504020204" pitchFamily="34" charset="0"/>
                <a:sym typeface="Muli"/>
              </a:rPr>
              <a:t> </a:t>
            </a:r>
            <a:r>
              <a:rPr lang="en-US" sz="1600" dirty="0" err="1">
                <a:solidFill>
                  <a:schemeClr val="bg2"/>
                </a:solidFill>
                <a:latin typeface="Open Sans" panose="020B0606030504020204" pitchFamily="34" charset="0"/>
                <a:ea typeface="Open Sans" panose="020B0606030504020204" pitchFamily="34" charset="0"/>
                <a:cs typeface="Open Sans" panose="020B0606030504020204" pitchFamily="34" charset="0"/>
                <a:sym typeface="Muli"/>
              </a:rPr>
              <a:t>Hồ</a:t>
            </a:r>
            <a:r>
              <a:rPr lang="en-US" sz="1600" dirty="0">
                <a:solidFill>
                  <a:schemeClr val="bg2"/>
                </a:solidFill>
                <a:latin typeface="Open Sans" panose="020B0606030504020204" pitchFamily="34" charset="0"/>
                <a:ea typeface="Open Sans" panose="020B0606030504020204" pitchFamily="34" charset="0"/>
                <a:cs typeface="Open Sans" panose="020B0606030504020204" pitchFamily="34" charset="0"/>
                <a:sym typeface="Muli"/>
              </a:rPr>
              <a:t> </a:t>
            </a:r>
            <a:r>
              <a:rPr lang="en-US" sz="1600" dirty="0" err="1">
                <a:solidFill>
                  <a:schemeClr val="bg2"/>
                </a:solidFill>
                <a:latin typeface="Open Sans" panose="020B0606030504020204" pitchFamily="34" charset="0"/>
                <a:ea typeface="Open Sans" panose="020B0606030504020204" pitchFamily="34" charset="0"/>
                <a:cs typeface="Open Sans" panose="020B0606030504020204" pitchFamily="34" charset="0"/>
                <a:sym typeface="Muli"/>
              </a:rPr>
              <a:t>Chí</a:t>
            </a:r>
            <a:r>
              <a:rPr lang="en-US" sz="1600" dirty="0">
                <a:solidFill>
                  <a:schemeClr val="bg2"/>
                </a:solidFill>
                <a:latin typeface="Open Sans" panose="020B0606030504020204" pitchFamily="34" charset="0"/>
                <a:ea typeface="Open Sans" panose="020B0606030504020204" pitchFamily="34" charset="0"/>
                <a:cs typeface="Open Sans" panose="020B0606030504020204" pitchFamily="34" charset="0"/>
                <a:sym typeface="Muli"/>
              </a:rPr>
              <a:t> Minh </a:t>
            </a:r>
            <a:r>
              <a:rPr lang="en-US" sz="1600" dirty="0" err="1">
                <a:solidFill>
                  <a:schemeClr val="bg2"/>
                </a:solidFill>
                <a:latin typeface="Open Sans" panose="020B0606030504020204" pitchFamily="34" charset="0"/>
                <a:ea typeface="Open Sans" panose="020B0606030504020204" pitchFamily="34" charset="0"/>
                <a:cs typeface="Open Sans" panose="020B0606030504020204" pitchFamily="34" charset="0"/>
                <a:sym typeface="Muli"/>
              </a:rPr>
              <a:t>vào</a:t>
            </a:r>
            <a:r>
              <a:rPr lang="en-US" sz="1600" dirty="0">
                <a:solidFill>
                  <a:schemeClr val="bg2"/>
                </a:solidFill>
                <a:latin typeface="Open Sans" panose="020B0606030504020204" pitchFamily="34" charset="0"/>
                <a:ea typeface="Open Sans" panose="020B0606030504020204" pitchFamily="34" charset="0"/>
                <a:cs typeface="Open Sans" panose="020B0606030504020204" pitchFamily="34" charset="0"/>
                <a:sym typeface="Muli"/>
              </a:rPr>
              <a:t> </a:t>
            </a:r>
            <a:r>
              <a:rPr lang="en-US" sz="1600" dirty="0" err="1">
                <a:solidFill>
                  <a:schemeClr val="bg2"/>
                </a:solidFill>
                <a:latin typeface="Open Sans" panose="020B0606030504020204" pitchFamily="34" charset="0"/>
                <a:ea typeface="Open Sans" panose="020B0606030504020204" pitchFamily="34" charset="0"/>
                <a:cs typeface="Open Sans" panose="020B0606030504020204" pitchFamily="34" charset="0"/>
                <a:sym typeface="Muli"/>
              </a:rPr>
              <a:t>công</a:t>
            </a:r>
            <a:r>
              <a:rPr lang="en-US" sz="1600" dirty="0">
                <a:solidFill>
                  <a:schemeClr val="bg2"/>
                </a:solidFill>
                <a:latin typeface="Open Sans" panose="020B0606030504020204" pitchFamily="34" charset="0"/>
                <a:ea typeface="Open Sans" panose="020B0606030504020204" pitchFamily="34" charset="0"/>
                <a:cs typeface="Open Sans" panose="020B0606030504020204" pitchFamily="34" charset="0"/>
                <a:sym typeface="Muli"/>
              </a:rPr>
              <a:t> </a:t>
            </a:r>
            <a:r>
              <a:rPr lang="en-US" sz="1600" dirty="0" err="1">
                <a:solidFill>
                  <a:schemeClr val="bg2"/>
                </a:solidFill>
                <a:latin typeface="Open Sans" panose="020B0606030504020204" pitchFamily="34" charset="0"/>
                <a:ea typeface="Open Sans" panose="020B0606030504020204" pitchFamily="34" charset="0"/>
                <a:cs typeface="Open Sans" panose="020B0606030504020204" pitchFamily="34" charset="0"/>
                <a:sym typeface="Muli"/>
              </a:rPr>
              <a:t>tác</a:t>
            </a:r>
            <a:r>
              <a:rPr lang="en-US" sz="1600" dirty="0">
                <a:solidFill>
                  <a:schemeClr val="bg2"/>
                </a:solidFill>
                <a:latin typeface="Open Sans" panose="020B0606030504020204" pitchFamily="34" charset="0"/>
                <a:ea typeface="Open Sans" panose="020B0606030504020204" pitchFamily="34" charset="0"/>
                <a:cs typeface="Open Sans" panose="020B0606030504020204" pitchFamily="34" charset="0"/>
                <a:sym typeface="Muli"/>
              </a:rPr>
              <a:t> </a:t>
            </a:r>
            <a:r>
              <a:rPr lang="en-US" sz="1600" dirty="0" err="1">
                <a:solidFill>
                  <a:schemeClr val="bg2"/>
                </a:solidFill>
                <a:latin typeface="Open Sans" panose="020B0606030504020204" pitchFamily="34" charset="0"/>
                <a:ea typeface="Open Sans" panose="020B0606030504020204" pitchFamily="34" charset="0"/>
                <a:cs typeface="Open Sans" panose="020B0606030504020204" pitchFamily="34" charset="0"/>
                <a:sym typeface="Muli"/>
              </a:rPr>
              <a:t>xây</a:t>
            </a:r>
            <a:r>
              <a:rPr lang="en-US" sz="1600" dirty="0">
                <a:solidFill>
                  <a:schemeClr val="bg2"/>
                </a:solidFill>
                <a:latin typeface="Open Sans" panose="020B0606030504020204" pitchFamily="34" charset="0"/>
                <a:ea typeface="Open Sans" panose="020B0606030504020204" pitchFamily="34" charset="0"/>
                <a:cs typeface="Open Sans" panose="020B0606030504020204" pitchFamily="34" charset="0"/>
                <a:sym typeface="Muli"/>
              </a:rPr>
              <a:t> </a:t>
            </a:r>
            <a:r>
              <a:rPr lang="en-US" sz="1600" dirty="0" err="1">
                <a:solidFill>
                  <a:schemeClr val="bg2"/>
                </a:solidFill>
                <a:latin typeface="Open Sans" panose="020B0606030504020204" pitchFamily="34" charset="0"/>
                <a:ea typeface="Open Sans" panose="020B0606030504020204" pitchFamily="34" charset="0"/>
                <a:cs typeface="Open Sans" panose="020B0606030504020204" pitchFamily="34" charset="0"/>
                <a:sym typeface="Muli"/>
              </a:rPr>
              <a:t>dựng</a:t>
            </a:r>
            <a:r>
              <a:rPr lang="en-US" sz="1600" dirty="0">
                <a:solidFill>
                  <a:schemeClr val="bg2"/>
                </a:solidFill>
                <a:latin typeface="Open Sans" panose="020B0606030504020204" pitchFamily="34" charset="0"/>
                <a:ea typeface="Open Sans" panose="020B0606030504020204" pitchFamily="34" charset="0"/>
                <a:cs typeface="Open Sans" panose="020B0606030504020204" pitchFamily="34" charset="0"/>
                <a:sym typeface="Muli"/>
              </a:rPr>
              <a:t> </a:t>
            </a:r>
            <a:r>
              <a:rPr lang="en-US" sz="1600" dirty="0" err="1">
                <a:solidFill>
                  <a:schemeClr val="bg2"/>
                </a:solidFill>
                <a:latin typeface="Open Sans" panose="020B0606030504020204" pitchFamily="34" charset="0"/>
                <a:ea typeface="Open Sans" panose="020B0606030504020204" pitchFamily="34" charset="0"/>
                <a:cs typeface="Open Sans" panose="020B0606030504020204" pitchFamily="34" charset="0"/>
                <a:sym typeface="Muli"/>
              </a:rPr>
              <a:t>Đảng</a:t>
            </a:r>
            <a:r>
              <a:rPr lang="en-US" sz="1600" dirty="0">
                <a:solidFill>
                  <a:schemeClr val="bg2"/>
                </a:solidFill>
                <a:latin typeface="Open Sans" panose="020B0606030504020204" pitchFamily="34" charset="0"/>
                <a:ea typeface="Open Sans" panose="020B0606030504020204" pitchFamily="34" charset="0"/>
                <a:cs typeface="Open Sans" panose="020B0606030504020204" pitchFamily="34" charset="0"/>
                <a:sym typeface="Muli"/>
              </a:rPr>
              <a:t> </a:t>
            </a:r>
            <a:r>
              <a:rPr lang="en-US" sz="1600" dirty="0" err="1">
                <a:solidFill>
                  <a:schemeClr val="bg2"/>
                </a:solidFill>
                <a:latin typeface="Open Sans" panose="020B0606030504020204" pitchFamily="34" charset="0"/>
                <a:ea typeface="Open Sans" panose="020B0606030504020204" pitchFamily="34" charset="0"/>
                <a:cs typeface="Open Sans" panose="020B0606030504020204" pitchFamily="34" charset="0"/>
                <a:sym typeface="Muli"/>
              </a:rPr>
              <a:t>và</a:t>
            </a:r>
            <a:r>
              <a:rPr lang="en-US" sz="1600" dirty="0">
                <a:solidFill>
                  <a:schemeClr val="bg2"/>
                </a:solidFill>
                <a:latin typeface="Open Sans" panose="020B0606030504020204" pitchFamily="34" charset="0"/>
                <a:ea typeface="Open Sans" panose="020B0606030504020204" pitchFamily="34" charset="0"/>
                <a:cs typeface="Open Sans" panose="020B0606030504020204" pitchFamily="34" charset="0"/>
                <a:sym typeface="Muli"/>
              </a:rPr>
              <a:t> </a:t>
            </a:r>
            <a:r>
              <a:rPr lang="en-US" sz="1600" dirty="0" err="1">
                <a:solidFill>
                  <a:schemeClr val="bg2"/>
                </a:solidFill>
                <a:latin typeface="Open Sans" panose="020B0606030504020204" pitchFamily="34" charset="0"/>
                <a:ea typeface="Open Sans" panose="020B0606030504020204" pitchFamily="34" charset="0"/>
                <a:cs typeface="Open Sans" panose="020B0606030504020204" pitchFamily="34" charset="0"/>
                <a:sym typeface="Muli"/>
              </a:rPr>
              <a:t>xây</a:t>
            </a:r>
            <a:r>
              <a:rPr lang="en-US" sz="1600" dirty="0">
                <a:solidFill>
                  <a:schemeClr val="bg2"/>
                </a:solidFill>
                <a:latin typeface="Open Sans" panose="020B0606030504020204" pitchFamily="34" charset="0"/>
                <a:ea typeface="Open Sans" panose="020B0606030504020204" pitchFamily="34" charset="0"/>
                <a:cs typeface="Open Sans" panose="020B0606030504020204" pitchFamily="34" charset="0"/>
                <a:sym typeface="Muli"/>
              </a:rPr>
              <a:t> </a:t>
            </a:r>
            <a:r>
              <a:rPr lang="en-US" sz="1600" dirty="0" err="1">
                <a:solidFill>
                  <a:schemeClr val="bg2"/>
                </a:solidFill>
                <a:latin typeface="Open Sans" panose="020B0606030504020204" pitchFamily="34" charset="0"/>
                <a:ea typeface="Open Sans" panose="020B0606030504020204" pitchFamily="34" charset="0"/>
                <a:cs typeface="Open Sans" panose="020B0606030504020204" pitchFamily="34" charset="0"/>
                <a:sym typeface="Muli"/>
              </a:rPr>
              <a:t>dựng</a:t>
            </a:r>
            <a:r>
              <a:rPr lang="en-US" sz="1600" dirty="0">
                <a:solidFill>
                  <a:schemeClr val="bg2"/>
                </a:solidFill>
                <a:latin typeface="Open Sans" panose="020B0606030504020204" pitchFamily="34" charset="0"/>
                <a:ea typeface="Open Sans" panose="020B0606030504020204" pitchFamily="34" charset="0"/>
                <a:cs typeface="Open Sans" panose="020B0606030504020204" pitchFamily="34" charset="0"/>
                <a:sym typeface="Muli"/>
              </a:rPr>
              <a:t> </a:t>
            </a:r>
            <a:r>
              <a:rPr lang="en-US" sz="1600" dirty="0" err="1">
                <a:solidFill>
                  <a:schemeClr val="bg2"/>
                </a:solidFill>
                <a:latin typeface="Open Sans" panose="020B0606030504020204" pitchFamily="34" charset="0"/>
                <a:ea typeface="Open Sans" panose="020B0606030504020204" pitchFamily="34" charset="0"/>
                <a:cs typeface="Open Sans" panose="020B0606030504020204" pitchFamily="34" charset="0"/>
                <a:sym typeface="Muli"/>
              </a:rPr>
              <a:t>nhà</a:t>
            </a:r>
            <a:r>
              <a:rPr lang="en-US" sz="1600" dirty="0">
                <a:solidFill>
                  <a:schemeClr val="bg2"/>
                </a:solidFill>
                <a:latin typeface="Open Sans" panose="020B0606030504020204" pitchFamily="34" charset="0"/>
                <a:ea typeface="Open Sans" panose="020B0606030504020204" pitchFamily="34" charset="0"/>
                <a:cs typeface="Open Sans" panose="020B0606030504020204" pitchFamily="34" charset="0"/>
                <a:sym typeface="Muli"/>
              </a:rPr>
              <a:t> </a:t>
            </a:r>
            <a:r>
              <a:rPr lang="en-US" sz="1600" dirty="0" err="1">
                <a:solidFill>
                  <a:schemeClr val="bg2"/>
                </a:solidFill>
                <a:latin typeface="Open Sans" panose="020B0606030504020204" pitchFamily="34" charset="0"/>
                <a:ea typeface="Open Sans" panose="020B0606030504020204" pitchFamily="34" charset="0"/>
                <a:cs typeface="Open Sans" panose="020B0606030504020204" pitchFamily="34" charset="0"/>
                <a:sym typeface="Muli"/>
              </a:rPr>
              <a:t>nước</a:t>
            </a:r>
            <a:endParaRPr lang="en-US" sz="1600" dirty="0">
              <a:solidFill>
                <a:schemeClr val="bg2"/>
              </a:solidFill>
              <a:latin typeface="Open Sans" panose="020B0606030504020204" pitchFamily="34" charset="0"/>
              <a:ea typeface="Open Sans" panose="020B0606030504020204" pitchFamily="34" charset="0"/>
              <a:cs typeface="Open Sans" panose="020B0606030504020204" pitchFamily="34" charset="0"/>
              <a:sym typeface="Muli"/>
            </a:endParaRPr>
          </a:p>
        </p:txBody>
      </p:sp>
      <p:pic>
        <p:nvPicPr>
          <p:cNvPr id="7" name="Picture 6">
            <a:extLst>
              <a:ext uri="{FF2B5EF4-FFF2-40B4-BE49-F238E27FC236}">
                <a16:creationId xmlns:a16="http://schemas.microsoft.com/office/drawing/2014/main" id="{A2B60D6A-38D2-4E56-B976-20F85838E1AE}"/>
              </a:ext>
            </a:extLst>
          </p:cNvPr>
          <p:cNvPicPr>
            <a:picLocks noChangeAspect="1"/>
          </p:cNvPicPr>
          <p:nvPr/>
        </p:nvPicPr>
        <p:blipFill>
          <a:blip r:embed="rId2"/>
          <a:stretch>
            <a:fillRect/>
          </a:stretch>
        </p:blipFill>
        <p:spPr>
          <a:xfrm>
            <a:off x="7809650" y="52133"/>
            <a:ext cx="1119840" cy="302404"/>
          </a:xfrm>
          <a:prstGeom prst="rect">
            <a:avLst/>
          </a:prstGeom>
        </p:spPr>
      </p:pic>
    </p:spTree>
    <p:extLst>
      <p:ext uri="{BB962C8B-B14F-4D97-AF65-F5344CB8AC3E}">
        <p14:creationId xmlns:p14="http://schemas.microsoft.com/office/powerpoint/2010/main" val="1347331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88900" lvl="0" algn="l" rtl="0">
              <a:spcBef>
                <a:spcPts val="0"/>
              </a:spcBef>
              <a:spcAft>
                <a:spcPts val="0"/>
              </a:spcAft>
              <a:buSzPts val="2200"/>
            </a:pPr>
            <a:r>
              <a:rPr lang="en-US" sz="1800" i="1" dirty="0">
                <a:solidFill>
                  <a:srgbClr val="FF0000"/>
                </a:solidFill>
                <a:latin typeface="Open Sans" panose="020B0606030504020204" pitchFamily="34" charset="0"/>
                <a:ea typeface="Open Sans" panose="020B0606030504020204" pitchFamily="34" charset="0"/>
                <a:cs typeface="Open Sans" panose="020B0606030504020204" pitchFamily="34" charset="0"/>
                <a:sym typeface="Times"/>
              </a:rPr>
              <a:t>a, </a:t>
            </a:r>
            <a:r>
              <a:rPr lang="en-US" sz="1800" i="1" dirty="0" err="1">
                <a:solidFill>
                  <a:srgbClr val="FF0000"/>
                </a:solidFill>
                <a:latin typeface="Open Sans" panose="020B0606030504020204" pitchFamily="34" charset="0"/>
                <a:ea typeface="Open Sans" panose="020B0606030504020204" pitchFamily="34" charset="0"/>
                <a:cs typeface="Open Sans" panose="020B0606030504020204" pitchFamily="34" charset="0"/>
                <a:sym typeface="Times"/>
              </a:rPr>
              <a:t>Bản</a:t>
            </a:r>
            <a:r>
              <a:rPr lang="en-US" sz="1800" i="1" dirty="0">
                <a:solidFill>
                  <a:srgbClr val="FF0000"/>
                </a:solidFill>
                <a:latin typeface="Open Sans" panose="020B0606030504020204" pitchFamily="34" charset="0"/>
                <a:ea typeface="Open Sans" panose="020B0606030504020204" pitchFamily="34" charset="0"/>
                <a:cs typeface="Open Sans" panose="020B0606030504020204" pitchFamily="34" charset="0"/>
                <a:sym typeface="Times"/>
              </a:rPr>
              <a:t> </a:t>
            </a:r>
            <a:r>
              <a:rPr lang="en-US" sz="1800" i="1" dirty="0" err="1">
                <a:solidFill>
                  <a:srgbClr val="FF0000"/>
                </a:solidFill>
                <a:latin typeface="Open Sans" panose="020B0606030504020204" pitchFamily="34" charset="0"/>
                <a:ea typeface="Open Sans" panose="020B0606030504020204" pitchFamily="34" charset="0"/>
                <a:cs typeface="Open Sans" panose="020B0606030504020204" pitchFamily="34" charset="0"/>
                <a:sym typeface="Times"/>
              </a:rPr>
              <a:t>chất</a:t>
            </a:r>
            <a:r>
              <a:rPr lang="en-US" sz="1800" i="1" dirty="0">
                <a:solidFill>
                  <a:srgbClr val="FF0000"/>
                </a:solidFill>
                <a:latin typeface="Open Sans" panose="020B0606030504020204" pitchFamily="34" charset="0"/>
                <a:ea typeface="Open Sans" panose="020B0606030504020204" pitchFamily="34" charset="0"/>
                <a:cs typeface="Open Sans" panose="020B0606030504020204" pitchFamily="34" charset="0"/>
                <a:sym typeface="Times"/>
              </a:rPr>
              <a:t> </a:t>
            </a:r>
            <a:r>
              <a:rPr lang="en-US" sz="1800" i="1" dirty="0" err="1">
                <a:solidFill>
                  <a:srgbClr val="FF0000"/>
                </a:solidFill>
                <a:latin typeface="Open Sans" panose="020B0606030504020204" pitchFamily="34" charset="0"/>
                <a:ea typeface="Open Sans" panose="020B0606030504020204" pitchFamily="34" charset="0"/>
                <a:cs typeface="Open Sans" panose="020B0606030504020204" pitchFamily="34" charset="0"/>
                <a:sym typeface="Times"/>
              </a:rPr>
              <a:t>giai</a:t>
            </a:r>
            <a:r>
              <a:rPr lang="en-US" sz="1800" i="1" dirty="0">
                <a:solidFill>
                  <a:srgbClr val="FF0000"/>
                </a:solidFill>
                <a:latin typeface="Open Sans" panose="020B0606030504020204" pitchFamily="34" charset="0"/>
                <a:ea typeface="Open Sans" panose="020B0606030504020204" pitchFamily="34" charset="0"/>
                <a:cs typeface="Open Sans" panose="020B0606030504020204" pitchFamily="34" charset="0"/>
                <a:sym typeface="Times"/>
              </a:rPr>
              <a:t> </a:t>
            </a:r>
            <a:r>
              <a:rPr lang="en-US" sz="1800" i="1" dirty="0" err="1">
                <a:solidFill>
                  <a:srgbClr val="FF0000"/>
                </a:solidFill>
                <a:latin typeface="Open Sans" panose="020B0606030504020204" pitchFamily="34" charset="0"/>
                <a:ea typeface="Open Sans" panose="020B0606030504020204" pitchFamily="34" charset="0"/>
                <a:cs typeface="Open Sans" panose="020B0606030504020204" pitchFamily="34" charset="0"/>
                <a:sym typeface="Times"/>
              </a:rPr>
              <a:t>cấp</a:t>
            </a:r>
            <a:r>
              <a:rPr lang="en-US" sz="1800" i="1" dirty="0">
                <a:solidFill>
                  <a:srgbClr val="FF0000"/>
                </a:solidFill>
                <a:latin typeface="Open Sans" panose="020B0606030504020204" pitchFamily="34" charset="0"/>
                <a:ea typeface="Open Sans" panose="020B0606030504020204" pitchFamily="34" charset="0"/>
                <a:cs typeface="Open Sans" panose="020B0606030504020204" pitchFamily="34" charset="0"/>
                <a:sym typeface="Times"/>
              </a:rPr>
              <a:t> </a:t>
            </a:r>
            <a:r>
              <a:rPr lang="en-US" sz="1800" i="1" dirty="0" err="1">
                <a:solidFill>
                  <a:srgbClr val="FF0000"/>
                </a:solidFill>
                <a:latin typeface="Open Sans" panose="020B0606030504020204" pitchFamily="34" charset="0"/>
                <a:ea typeface="Open Sans" panose="020B0606030504020204" pitchFamily="34" charset="0"/>
                <a:cs typeface="Open Sans" panose="020B0606030504020204" pitchFamily="34" charset="0"/>
                <a:sym typeface="Times"/>
              </a:rPr>
              <a:t>của</a:t>
            </a:r>
            <a:r>
              <a:rPr lang="en-US" sz="1800" i="1" dirty="0">
                <a:solidFill>
                  <a:srgbClr val="FF0000"/>
                </a:solidFill>
                <a:latin typeface="Open Sans" panose="020B0606030504020204" pitchFamily="34" charset="0"/>
                <a:ea typeface="Open Sans" panose="020B0606030504020204" pitchFamily="34" charset="0"/>
                <a:cs typeface="Open Sans" panose="020B0606030504020204" pitchFamily="34" charset="0"/>
                <a:sym typeface="Times"/>
              </a:rPr>
              <a:t> </a:t>
            </a:r>
            <a:r>
              <a:rPr lang="en-US" sz="1800" i="1" dirty="0" err="1">
                <a:solidFill>
                  <a:srgbClr val="FF0000"/>
                </a:solidFill>
                <a:latin typeface="Open Sans" panose="020B0606030504020204" pitchFamily="34" charset="0"/>
                <a:ea typeface="Open Sans" panose="020B0606030504020204" pitchFamily="34" charset="0"/>
                <a:cs typeface="Open Sans" panose="020B0606030504020204" pitchFamily="34" charset="0"/>
                <a:sym typeface="Times"/>
              </a:rPr>
              <a:t>nhà</a:t>
            </a:r>
            <a:r>
              <a:rPr lang="en-US" sz="1800" i="1" dirty="0">
                <a:solidFill>
                  <a:srgbClr val="FF0000"/>
                </a:solidFill>
                <a:latin typeface="Open Sans" panose="020B0606030504020204" pitchFamily="34" charset="0"/>
                <a:ea typeface="Open Sans" panose="020B0606030504020204" pitchFamily="34" charset="0"/>
                <a:cs typeface="Open Sans" panose="020B0606030504020204" pitchFamily="34" charset="0"/>
                <a:sym typeface="Times"/>
              </a:rPr>
              <a:t> </a:t>
            </a:r>
            <a:r>
              <a:rPr lang="en-US" sz="1800" i="1" dirty="0" err="1">
                <a:solidFill>
                  <a:srgbClr val="FF0000"/>
                </a:solidFill>
                <a:latin typeface="Open Sans" panose="020B0606030504020204" pitchFamily="34" charset="0"/>
                <a:ea typeface="Open Sans" panose="020B0606030504020204" pitchFamily="34" charset="0"/>
                <a:cs typeface="Open Sans" panose="020B0606030504020204" pitchFamily="34" charset="0"/>
                <a:sym typeface="Times"/>
              </a:rPr>
              <a:t>nước</a:t>
            </a:r>
            <a:endParaRPr sz="1800" i="1" dirty="0">
              <a:solidFill>
                <a:srgbClr val="FF0000"/>
              </a:solidFill>
              <a:latin typeface="Open Sans" panose="020B0606030504020204" pitchFamily="34" charset="0"/>
              <a:ea typeface="Open Sans" panose="020B0606030504020204" pitchFamily="34" charset="0"/>
              <a:cs typeface="Open Sans" panose="020B0606030504020204" pitchFamily="34" charset="0"/>
              <a:sym typeface="Times"/>
            </a:endParaRPr>
          </a:p>
        </p:txBody>
      </p:sp>
      <p:pic>
        <p:nvPicPr>
          <p:cNvPr id="192" name="Google Shape;192;p31"/>
          <p:cNvPicPr preferRelativeResize="0"/>
          <p:nvPr/>
        </p:nvPicPr>
        <p:blipFill>
          <a:blip r:embed="rId3">
            <a:alphaModFix/>
          </a:blip>
          <a:stretch>
            <a:fillRect/>
          </a:stretch>
        </p:blipFill>
        <p:spPr>
          <a:xfrm>
            <a:off x="457750" y="1714500"/>
            <a:ext cx="4034001" cy="1878390"/>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
        <p:nvSpPr>
          <p:cNvPr id="193" name="Google Shape;193;p31"/>
          <p:cNvSpPr txBox="1">
            <a:spLocks noGrp="1"/>
          </p:cNvSpPr>
          <p:nvPr>
            <p:ph type="body" idx="1"/>
          </p:nvPr>
        </p:nvSpPr>
        <p:spPr>
          <a:xfrm>
            <a:off x="4798301" y="1584225"/>
            <a:ext cx="4080806" cy="2543275"/>
          </a:xfrm>
          <a:prstGeom prst="rect">
            <a:avLst/>
          </a:prstGeom>
        </p:spPr>
        <p:txBody>
          <a:bodyPr spcFirstLastPara="1" wrap="square" lIns="91425" tIns="91425" rIns="91425" bIns="91425" anchor="t" anchorCtr="0">
            <a:noAutofit/>
          </a:bodyPr>
          <a:lstStyle/>
          <a:p>
            <a:pPr marL="457200" lvl="0" indent="0" algn="l" rtl="0">
              <a:lnSpc>
                <a:spcPct val="100000"/>
              </a:lnSpc>
              <a:spcBef>
                <a:spcPts val="0"/>
              </a:spcBef>
              <a:spcAft>
                <a:spcPts val="0"/>
              </a:spcAft>
              <a:buNone/>
            </a:pPr>
            <a:r>
              <a:rPr lang="en-US" sz="1800" dirty="0" err="1">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Thứ</a:t>
            </a:r>
            <a:r>
              <a:rPr lang="en-US" sz="1800" dirty="0">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 </a:t>
            </a:r>
            <a:r>
              <a:rPr lang="en-US" sz="1800" dirty="0" err="1">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nhất</a:t>
            </a:r>
            <a:r>
              <a:rPr lang="en-US" sz="1800" dirty="0">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 do </a:t>
            </a:r>
            <a:r>
              <a:rPr lang="en-US" sz="1800" dirty="0" err="1">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Đảng</a:t>
            </a:r>
            <a:r>
              <a:rPr lang="en-US" sz="1800" dirty="0">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 </a:t>
            </a:r>
            <a:r>
              <a:rPr lang="en-US" sz="1800" dirty="0" err="1">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Cộng</a:t>
            </a:r>
            <a:r>
              <a:rPr lang="en-US" sz="1800" dirty="0">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 </a:t>
            </a:r>
            <a:r>
              <a:rPr lang="en-US" sz="1800" dirty="0" err="1">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sản</a:t>
            </a:r>
            <a:r>
              <a:rPr lang="en-US" sz="1800" dirty="0">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 </a:t>
            </a:r>
            <a:r>
              <a:rPr lang="en-US" sz="1800" dirty="0" err="1">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lãnh</a:t>
            </a:r>
            <a:r>
              <a:rPr lang="en-US" sz="1800" dirty="0">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 </a:t>
            </a:r>
            <a:r>
              <a:rPr lang="en-US" sz="1800" dirty="0" err="1">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đạo</a:t>
            </a:r>
            <a:r>
              <a:rPr lang="en-US" sz="1800" b="1" dirty="0">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 </a:t>
            </a:r>
            <a:r>
              <a:rPr lang="en-GB" sz="1800" dirty="0" err="1">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Hiến</a:t>
            </a:r>
            <a:r>
              <a:rPr lang="en-GB" sz="1800" dirty="0">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 </a:t>
            </a:r>
            <a:r>
              <a:rPr lang="en-GB" sz="1800" dirty="0" err="1">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pháp</a:t>
            </a:r>
            <a:r>
              <a:rPr lang="en-GB" sz="1800" dirty="0">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 </a:t>
            </a:r>
            <a:r>
              <a:rPr lang="en-GB" sz="1800" dirty="0" err="1">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năm</a:t>
            </a:r>
            <a:r>
              <a:rPr lang="en-GB" sz="1800" dirty="0">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 1959 </a:t>
            </a:r>
            <a:r>
              <a:rPr lang="en-GB" sz="1800" dirty="0" err="1">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khẳng</a:t>
            </a:r>
            <a:r>
              <a:rPr lang="en-GB" sz="1800" dirty="0">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 </a:t>
            </a:r>
            <a:r>
              <a:rPr lang="en-GB" sz="1800" dirty="0" err="1">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định</a:t>
            </a:r>
            <a:r>
              <a:rPr lang="en-GB" sz="1800" dirty="0">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 “</a:t>
            </a:r>
            <a:r>
              <a:rPr lang="en-GB" sz="1800" dirty="0" err="1">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Nhà</a:t>
            </a:r>
            <a:r>
              <a:rPr lang="en-GB" sz="1800" dirty="0">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 </a:t>
            </a:r>
            <a:r>
              <a:rPr lang="en-GB" sz="1800" dirty="0" err="1">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nước</a:t>
            </a:r>
            <a:r>
              <a:rPr lang="en-GB" sz="1800" dirty="0">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 </a:t>
            </a:r>
            <a:r>
              <a:rPr lang="en-GB" sz="1800" dirty="0" err="1">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của</a:t>
            </a:r>
            <a:r>
              <a:rPr lang="en-GB" sz="1800" dirty="0">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 ta </a:t>
            </a:r>
            <a:r>
              <a:rPr lang="en-GB" sz="1800" dirty="0" err="1">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là</a:t>
            </a:r>
            <a:r>
              <a:rPr lang="en-GB" sz="1800" dirty="0">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 </a:t>
            </a:r>
            <a:r>
              <a:rPr lang="en-GB" sz="1800" dirty="0" err="1">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nhà</a:t>
            </a:r>
            <a:r>
              <a:rPr lang="en-GB" sz="1800" dirty="0">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 </a:t>
            </a:r>
            <a:r>
              <a:rPr lang="en-GB" sz="1800" dirty="0" err="1">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nước</a:t>
            </a:r>
            <a:r>
              <a:rPr lang="en-GB" sz="1800" dirty="0">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 </a:t>
            </a:r>
            <a:r>
              <a:rPr lang="en-GB" sz="1800" dirty="0" err="1">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dân</a:t>
            </a:r>
            <a:r>
              <a:rPr lang="en-GB" sz="1800" dirty="0">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 </a:t>
            </a:r>
            <a:r>
              <a:rPr lang="en-GB" sz="1800" dirty="0" err="1">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chủ</a:t>
            </a:r>
            <a:r>
              <a:rPr lang="en-GB" sz="1800" dirty="0">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 </a:t>
            </a:r>
            <a:r>
              <a:rPr lang="en-GB" sz="1800" dirty="0" err="1">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nhân</a:t>
            </a:r>
            <a:r>
              <a:rPr lang="en-GB" sz="1800" dirty="0">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 </a:t>
            </a:r>
            <a:r>
              <a:rPr lang="en-GB" sz="1800" dirty="0" err="1">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dân</a:t>
            </a:r>
            <a:r>
              <a:rPr lang="en-GB" sz="1800" dirty="0">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 </a:t>
            </a:r>
            <a:r>
              <a:rPr lang="en-GB" sz="1800" dirty="0" err="1">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dựa</a:t>
            </a:r>
            <a:r>
              <a:rPr lang="en-GB" sz="1800" dirty="0">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 </a:t>
            </a:r>
            <a:r>
              <a:rPr lang="en-GB" sz="1800" dirty="0" err="1">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trên</a:t>
            </a:r>
            <a:r>
              <a:rPr lang="en-GB" sz="1800" dirty="0">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 </a:t>
            </a:r>
            <a:r>
              <a:rPr lang="en-GB" sz="1800" dirty="0" err="1">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nền</a:t>
            </a:r>
            <a:r>
              <a:rPr lang="en-GB" sz="1800" dirty="0">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 </a:t>
            </a:r>
            <a:r>
              <a:rPr lang="en-GB" sz="1800" dirty="0" err="1">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tảng</a:t>
            </a:r>
            <a:r>
              <a:rPr lang="en-GB" sz="1800" dirty="0">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 </a:t>
            </a:r>
            <a:r>
              <a:rPr lang="en-GB" sz="1800" dirty="0" err="1">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liên</a:t>
            </a:r>
            <a:r>
              <a:rPr lang="en-GB" sz="1800" dirty="0">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 </a:t>
            </a:r>
            <a:r>
              <a:rPr lang="en-GB" sz="1800" dirty="0" err="1">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minh</a:t>
            </a:r>
            <a:r>
              <a:rPr lang="en-GB" sz="1800" dirty="0">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 </a:t>
            </a:r>
            <a:r>
              <a:rPr lang="en-GB" sz="1800" dirty="0" err="1">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công</a:t>
            </a:r>
            <a:r>
              <a:rPr lang="en-GB" sz="1800" dirty="0">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 </a:t>
            </a:r>
            <a:r>
              <a:rPr lang="en-GB" sz="1800" dirty="0" err="1">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nông</a:t>
            </a:r>
            <a:r>
              <a:rPr lang="en-GB" sz="1800" dirty="0">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 do </a:t>
            </a:r>
            <a:r>
              <a:rPr lang="en-GB" sz="1800" dirty="0" err="1">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giai</a:t>
            </a:r>
            <a:r>
              <a:rPr lang="en-GB" sz="1800" dirty="0">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 </a:t>
            </a:r>
            <a:r>
              <a:rPr lang="en-GB" sz="1800" dirty="0" err="1">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cấp</a:t>
            </a:r>
            <a:r>
              <a:rPr lang="en-GB" sz="1800" dirty="0">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 </a:t>
            </a:r>
            <a:r>
              <a:rPr lang="en-GB" sz="1800" dirty="0" err="1">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công</a:t>
            </a:r>
            <a:r>
              <a:rPr lang="en-GB" sz="1800" dirty="0">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 </a:t>
            </a:r>
            <a:r>
              <a:rPr lang="en-GB" sz="1800" dirty="0" err="1">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nhân</a:t>
            </a:r>
            <a:r>
              <a:rPr lang="en-GB" sz="1800" dirty="0">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 </a:t>
            </a:r>
            <a:r>
              <a:rPr lang="en-GB" sz="1800" dirty="0" err="1">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lãnh</a:t>
            </a:r>
            <a:r>
              <a:rPr lang="en-GB" sz="1800" dirty="0">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 </a:t>
            </a:r>
            <a:r>
              <a:rPr lang="en-GB" sz="1800" dirty="0" err="1">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đạo</a:t>
            </a:r>
            <a:r>
              <a:rPr lang="en-GB" sz="1800" dirty="0">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sym typeface="Arial"/>
              </a:rPr>
              <a:t>”.</a:t>
            </a:r>
            <a:endParaRPr sz="1800" dirty="0">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endParaRPr>
          </a:p>
          <a:p>
            <a:pPr marL="457200" lvl="0" indent="0" algn="l" rtl="0">
              <a:lnSpc>
                <a:spcPct val="100000"/>
              </a:lnSpc>
              <a:spcBef>
                <a:spcPts val="0"/>
              </a:spcBef>
              <a:spcAft>
                <a:spcPts val="0"/>
              </a:spcAft>
              <a:buNone/>
            </a:pPr>
            <a:endParaRPr sz="1800" dirty="0">
              <a:latin typeface="Open Sans" panose="020B0606030504020204" pitchFamily="34" charset="0"/>
              <a:ea typeface="Open Sans" panose="020B0606030504020204" pitchFamily="34" charset="0"/>
              <a:cs typeface="Open Sans" panose="020B0606030504020204" pitchFamily="34" charset="0"/>
            </a:endParaRPr>
          </a:p>
        </p:txBody>
      </p:sp>
      <p:pic>
        <p:nvPicPr>
          <p:cNvPr id="5" name="Picture 4">
            <a:extLst>
              <a:ext uri="{FF2B5EF4-FFF2-40B4-BE49-F238E27FC236}">
                <a16:creationId xmlns:a16="http://schemas.microsoft.com/office/drawing/2014/main" id="{B7D3C992-FE3C-47DD-B540-A275D95B6015}"/>
              </a:ext>
            </a:extLst>
          </p:cNvPr>
          <p:cNvPicPr>
            <a:picLocks noChangeAspect="1"/>
          </p:cNvPicPr>
          <p:nvPr/>
        </p:nvPicPr>
        <p:blipFill>
          <a:blip r:embed="rId4"/>
          <a:stretch>
            <a:fillRect/>
          </a:stretch>
        </p:blipFill>
        <p:spPr>
          <a:xfrm>
            <a:off x="7809650" y="52133"/>
            <a:ext cx="1119840" cy="302404"/>
          </a:xfrm>
          <a:prstGeom prst="rect">
            <a:avLst/>
          </a:prstGeom>
        </p:spPr>
      </p:pic>
    </p:spTree>
    <p:extLst>
      <p:ext uri="{BB962C8B-B14F-4D97-AF65-F5344CB8AC3E}">
        <p14:creationId xmlns:p14="http://schemas.microsoft.com/office/powerpoint/2010/main" val="41997142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32"/>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88900" lvl="0" algn="l" rtl="0">
              <a:spcBef>
                <a:spcPts val="0"/>
              </a:spcBef>
              <a:spcAft>
                <a:spcPts val="0"/>
              </a:spcAft>
              <a:buSzPts val="2200"/>
            </a:pPr>
            <a:r>
              <a:rPr lang="en-US" sz="1800" i="1" dirty="0">
                <a:solidFill>
                  <a:srgbClr val="FF0000"/>
                </a:solidFill>
                <a:latin typeface="Open Sans" panose="020B0606030504020204" pitchFamily="34" charset="0"/>
                <a:ea typeface="Open Sans" panose="020B0606030504020204" pitchFamily="34" charset="0"/>
                <a:cs typeface="Open Sans" panose="020B0606030504020204" pitchFamily="34" charset="0"/>
                <a:sym typeface="Times"/>
              </a:rPr>
              <a:t>a, </a:t>
            </a:r>
            <a:r>
              <a:rPr lang="en-US" sz="1800" i="1" dirty="0" err="1">
                <a:solidFill>
                  <a:srgbClr val="FF0000"/>
                </a:solidFill>
                <a:latin typeface="Open Sans" panose="020B0606030504020204" pitchFamily="34" charset="0"/>
                <a:ea typeface="Open Sans" panose="020B0606030504020204" pitchFamily="34" charset="0"/>
                <a:cs typeface="Open Sans" panose="020B0606030504020204" pitchFamily="34" charset="0"/>
                <a:sym typeface="Times"/>
              </a:rPr>
              <a:t>Bản</a:t>
            </a:r>
            <a:r>
              <a:rPr lang="en-US" sz="1800" i="1" dirty="0">
                <a:solidFill>
                  <a:srgbClr val="FF0000"/>
                </a:solidFill>
                <a:latin typeface="Open Sans" panose="020B0606030504020204" pitchFamily="34" charset="0"/>
                <a:ea typeface="Open Sans" panose="020B0606030504020204" pitchFamily="34" charset="0"/>
                <a:cs typeface="Open Sans" panose="020B0606030504020204" pitchFamily="34" charset="0"/>
                <a:sym typeface="Times"/>
              </a:rPr>
              <a:t> </a:t>
            </a:r>
            <a:r>
              <a:rPr lang="en-US" sz="1800" i="1" dirty="0" err="1">
                <a:solidFill>
                  <a:srgbClr val="FF0000"/>
                </a:solidFill>
                <a:latin typeface="Open Sans" panose="020B0606030504020204" pitchFamily="34" charset="0"/>
                <a:ea typeface="Open Sans" panose="020B0606030504020204" pitchFamily="34" charset="0"/>
                <a:cs typeface="Open Sans" panose="020B0606030504020204" pitchFamily="34" charset="0"/>
                <a:sym typeface="Times"/>
              </a:rPr>
              <a:t>chất</a:t>
            </a:r>
            <a:r>
              <a:rPr lang="en-US" sz="1800" i="1" dirty="0">
                <a:solidFill>
                  <a:srgbClr val="FF0000"/>
                </a:solidFill>
                <a:latin typeface="Open Sans" panose="020B0606030504020204" pitchFamily="34" charset="0"/>
                <a:ea typeface="Open Sans" panose="020B0606030504020204" pitchFamily="34" charset="0"/>
                <a:cs typeface="Open Sans" panose="020B0606030504020204" pitchFamily="34" charset="0"/>
                <a:sym typeface="Times"/>
              </a:rPr>
              <a:t> </a:t>
            </a:r>
            <a:r>
              <a:rPr lang="en-US" sz="1800" i="1" dirty="0" err="1">
                <a:solidFill>
                  <a:srgbClr val="FF0000"/>
                </a:solidFill>
                <a:latin typeface="Open Sans" panose="020B0606030504020204" pitchFamily="34" charset="0"/>
                <a:ea typeface="Open Sans" panose="020B0606030504020204" pitchFamily="34" charset="0"/>
                <a:cs typeface="Open Sans" panose="020B0606030504020204" pitchFamily="34" charset="0"/>
                <a:sym typeface="Times"/>
              </a:rPr>
              <a:t>giai</a:t>
            </a:r>
            <a:r>
              <a:rPr lang="en-US" sz="1800" i="1" dirty="0">
                <a:solidFill>
                  <a:srgbClr val="FF0000"/>
                </a:solidFill>
                <a:latin typeface="Open Sans" panose="020B0606030504020204" pitchFamily="34" charset="0"/>
                <a:ea typeface="Open Sans" panose="020B0606030504020204" pitchFamily="34" charset="0"/>
                <a:cs typeface="Open Sans" panose="020B0606030504020204" pitchFamily="34" charset="0"/>
                <a:sym typeface="Times"/>
              </a:rPr>
              <a:t> </a:t>
            </a:r>
            <a:r>
              <a:rPr lang="en-US" sz="1800" i="1" dirty="0" err="1">
                <a:solidFill>
                  <a:srgbClr val="FF0000"/>
                </a:solidFill>
                <a:latin typeface="Open Sans" panose="020B0606030504020204" pitchFamily="34" charset="0"/>
                <a:ea typeface="Open Sans" panose="020B0606030504020204" pitchFamily="34" charset="0"/>
                <a:cs typeface="Open Sans" panose="020B0606030504020204" pitchFamily="34" charset="0"/>
                <a:sym typeface="Times"/>
              </a:rPr>
              <a:t>cấp</a:t>
            </a:r>
            <a:r>
              <a:rPr lang="en-US" sz="1800" i="1" dirty="0">
                <a:solidFill>
                  <a:srgbClr val="FF0000"/>
                </a:solidFill>
                <a:latin typeface="Open Sans" panose="020B0606030504020204" pitchFamily="34" charset="0"/>
                <a:ea typeface="Open Sans" panose="020B0606030504020204" pitchFamily="34" charset="0"/>
                <a:cs typeface="Open Sans" panose="020B0606030504020204" pitchFamily="34" charset="0"/>
                <a:sym typeface="Times"/>
              </a:rPr>
              <a:t> </a:t>
            </a:r>
            <a:r>
              <a:rPr lang="en-US" sz="1800" i="1" dirty="0" err="1">
                <a:solidFill>
                  <a:srgbClr val="FF0000"/>
                </a:solidFill>
                <a:latin typeface="Open Sans" panose="020B0606030504020204" pitchFamily="34" charset="0"/>
                <a:ea typeface="Open Sans" panose="020B0606030504020204" pitchFamily="34" charset="0"/>
                <a:cs typeface="Open Sans" panose="020B0606030504020204" pitchFamily="34" charset="0"/>
                <a:sym typeface="Times"/>
              </a:rPr>
              <a:t>của</a:t>
            </a:r>
            <a:r>
              <a:rPr lang="en-US" sz="1800" i="1" dirty="0">
                <a:solidFill>
                  <a:srgbClr val="FF0000"/>
                </a:solidFill>
                <a:latin typeface="Open Sans" panose="020B0606030504020204" pitchFamily="34" charset="0"/>
                <a:ea typeface="Open Sans" panose="020B0606030504020204" pitchFamily="34" charset="0"/>
                <a:cs typeface="Open Sans" panose="020B0606030504020204" pitchFamily="34" charset="0"/>
                <a:sym typeface="Times"/>
              </a:rPr>
              <a:t> </a:t>
            </a:r>
            <a:r>
              <a:rPr lang="en-US" sz="1800" i="1" dirty="0" err="1">
                <a:solidFill>
                  <a:srgbClr val="FF0000"/>
                </a:solidFill>
                <a:latin typeface="Open Sans" panose="020B0606030504020204" pitchFamily="34" charset="0"/>
                <a:ea typeface="Open Sans" panose="020B0606030504020204" pitchFamily="34" charset="0"/>
                <a:cs typeface="Open Sans" panose="020B0606030504020204" pitchFamily="34" charset="0"/>
                <a:sym typeface="Times"/>
              </a:rPr>
              <a:t>nhà</a:t>
            </a:r>
            <a:r>
              <a:rPr lang="en-US" sz="1800" i="1" dirty="0">
                <a:solidFill>
                  <a:srgbClr val="FF0000"/>
                </a:solidFill>
                <a:latin typeface="Open Sans" panose="020B0606030504020204" pitchFamily="34" charset="0"/>
                <a:ea typeface="Open Sans" panose="020B0606030504020204" pitchFamily="34" charset="0"/>
                <a:cs typeface="Open Sans" panose="020B0606030504020204" pitchFamily="34" charset="0"/>
                <a:sym typeface="Times"/>
              </a:rPr>
              <a:t> </a:t>
            </a:r>
            <a:r>
              <a:rPr lang="en-US" sz="1800" i="1" dirty="0" err="1">
                <a:solidFill>
                  <a:srgbClr val="FF0000"/>
                </a:solidFill>
                <a:latin typeface="Open Sans" panose="020B0606030504020204" pitchFamily="34" charset="0"/>
                <a:ea typeface="Open Sans" panose="020B0606030504020204" pitchFamily="34" charset="0"/>
                <a:cs typeface="Open Sans" panose="020B0606030504020204" pitchFamily="34" charset="0"/>
                <a:sym typeface="Times"/>
              </a:rPr>
              <a:t>nước</a:t>
            </a:r>
            <a:endParaRPr sz="1800" i="1" dirty="0">
              <a:solidFill>
                <a:srgbClr val="FF0000"/>
              </a:solidFill>
              <a:latin typeface="Open Sans" panose="020B0606030504020204" pitchFamily="34" charset="0"/>
              <a:ea typeface="Open Sans" panose="020B0606030504020204" pitchFamily="34" charset="0"/>
              <a:cs typeface="Open Sans" panose="020B0606030504020204" pitchFamily="34" charset="0"/>
              <a:sym typeface="Times"/>
            </a:endParaRPr>
          </a:p>
        </p:txBody>
      </p:sp>
      <p:sp>
        <p:nvSpPr>
          <p:cNvPr id="199" name="Google Shape;199;p32"/>
          <p:cNvSpPr txBox="1">
            <a:spLocks noGrp="1"/>
          </p:cNvSpPr>
          <p:nvPr>
            <p:ph type="body" idx="1"/>
          </p:nvPr>
        </p:nvSpPr>
        <p:spPr>
          <a:xfrm>
            <a:off x="235500" y="1152425"/>
            <a:ext cx="8362400" cy="2632275"/>
          </a:xfrm>
          <a:prstGeom prst="rect">
            <a:avLst/>
          </a:prstGeom>
        </p:spPr>
        <p:txBody>
          <a:bodyPr spcFirstLastPara="1" wrap="square" lIns="91425" tIns="91425" rIns="91425" bIns="91425" anchor="t" anchorCtr="0">
            <a:noAutofit/>
          </a:bodyPr>
          <a:lstStyle/>
          <a:p>
            <a:pPr marL="457200" lvl="0" indent="0" algn="l" rtl="0">
              <a:lnSpc>
                <a:spcPct val="100000"/>
              </a:lnSpc>
              <a:spcBef>
                <a:spcPts val="0"/>
              </a:spcBef>
              <a:spcAft>
                <a:spcPts val="0"/>
              </a:spcAft>
              <a:buNone/>
            </a:pPr>
            <a:endParaRPr lang="en-US" b="1" dirty="0">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endParaRPr>
          </a:p>
          <a:p>
            <a:pPr marL="882650" lvl="1" indent="-285750" algn="l" rtl="0">
              <a:lnSpc>
                <a:spcPct val="150000"/>
              </a:lnSpc>
              <a:spcBef>
                <a:spcPts val="0"/>
              </a:spcBef>
              <a:spcAft>
                <a:spcPts val="0"/>
              </a:spcAft>
              <a:buSzPts val="1400"/>
              <a:buFont typeface="Wingdings" panose="05000000000000000000" pitchFamily="2" charset="2"/>
              <a:buChar char="ü"/>
            </a:pPr>
            <a:r>
              <a:rPr lang="en-GB" sz="1800" dirty="0" err="1">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Đảng</a:t>
            </a:r>
            <a:r>
              <a:rPr lang="en-GB" sz="1800" dirty="0">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 </a:t>
            </a:r>
            <a:r>
              <a:rPr lang="en-GB" sz="1800" dirty="0" err="1">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lãnh</a:t>
            </a:r>
            <a:r>
              <a:rPr lang="en-GB" sz="1800" dirty="0">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 </a:t>
            </a:r>
            <a:r>
              <a:rPr lang="en-GB" sz="1800" dirty="0" err="1">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đạo</a:t>
            </a:r>
            <a:r>
              <a:rPr lang="en-GB" sz="1800" dirty="0">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 </a:t>
            </a:r>
            <a:r>
              <a:rPr lang="en-GB" sz="1800" dirty="0" err="1">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bằng</a:t>
            </a:r>
            <a:r>
              <a:rPr lang="en-GB" sz="1800" dirty="0">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 </a:t>
            </a:r>
            <a:r>
              <a:rPr lang="en-GB" sz="1800" dirty="0" err="1">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đường</a:t>
            </a:r>
            <a:r>
              <a:rPr lang="en-GB" sz="1800" dirty="0">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 </a:t>
            </a:r>
            <a:r>
              <a:rPr lang="en-GB" sz="1800" dirty="0" err="1">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lối</a:t>
            </a:r>
            <a:r>
              <a:rPr lang="en-GB" sz="1800" dirty="0">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 </a:t>
            </a:r>
            <a:r>
              <a:rPr lang="en-GB" sz="1800" dirty="0" err="1">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quan</a:t>
            </a:r>
            <a:r>
              <a:rPr lang="en-GB" sz="1800" dirty="0">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 </a:t>
            </a:r>
            <a:r>
              <a:rPr lang="en-GB" sz="1800" dirty="0" err="1">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điểm</a:t>
            </a:r>
            <a:r>
              <a:rPr lang="en-GB" sz="1800" dirty="0">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 </a:t>
            </a:r>
            <a:r>
              <a:rPr lang="en-GB" sz="1800" dirty="0" err="1">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chủ</a:t>
            </a:r>
            <a:r>
              <a:rPr lang="en-GB" sz="1800" dirty="0">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 </a:t>
            </a:r>
            <a:r>
              <a:rPr lang="en-GB" sz="1800" dirty="0" err="1">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trương</a:t>
            </a:r>
            <a:r>
              <a:rPr lang="en-GB" sz="1800" dirty="0">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 </a:t>
            </a:r>
            <a:r>
              <a:rPr lang="en-GB" sz="1800" dirty="0" err="1">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để</a:t>
            </a:r>
            <a:r>
              <a:rPr lang="en-GB" sz="1800" dirty="0">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 </a:t>
            </a:r>
            <a:r>
              <a:rPr lang="en-GB" sz="1800" dirty="0" err="1">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nhà</a:t>
            </a:r>
            <a:r>
              <a:rPr lang="en-GB" sz="1800" dirty="0">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 </a:t>
            </a:r>
            <a:r>
              <a:rPr lang="en-GB" sz="1800" dirty="0" err="1">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nước</a:t>
            </a:r>
            <a:r>
              <a:rPr lang="en-GB" sz="1800" dirty="0">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 </a:t>
            </a:r>
            <a:r>
              <a:rPr lang="en-GB" sz="1800" dirty="0" err="1">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thể</a:t>
            </a:r>
            <a:r>
              <a:rPr lang="en-GB" sz="1800" dirty="0">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 </a:t>
            </a:r>
            <a:r>
              <a:rPr lang="en-GB" sz="1800" dirty="0" err="1">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chế</a:t>
            </a:r>
            <a:r>
              <a:rPr lang="en-GB" sz="1800" dirty="0">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 </a:t>
            </a:r>
            <a:r>
              <a:rPr lang="en-GB" sz="1800" dirty="0" err="1">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hoá</a:t>
            </a:r>
            <a:r>
              <a:rPr lang="en-GB" sz="1800" dirty="0">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 </a:t>
            </a:r>
            <a:r>
              <a:rPr lang="en-GB" sz="1800" dirty="0" err="1">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thành</a:t>
            </a:r>
            <a:r>
              <a:rPr lang="en-GB" sz="1800" dirty="0">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 </a:t>
            </a:r>
            <a:r>
              <a:rPr lang="en-GB" sz="1800" dirty="0" err="1">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pháp</a:t>
            </a:r>
            <a:r>
              <a:rPr lang="en-GB" sz="1800" dirty="0">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 </a:t>
            </a:r>
            <a:r>
              <a:rPr lang="en-GB" sz="1800" dirty="0" err="1">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luật</a:t>
            </a:r>
            <a:r>
              <a:rPr lang="en-GB" sz="1800" dirty="0">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 </a:t>
            </a:r>
            <a:r>
              <a:rPr lang="en-GB" sz="1800" dirty="0" err="1">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chính</a:t>
            </a:r>
            <a:r>
              <a:rPr lang="en-GB" sz="1800" dirty="0">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 </a:t>
            </a:r>
            <a:r>
              <a:rPr lang="en-GB" sz="1800" dirty="0" err="1">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sách</a:t>
            </a:r>
            <a:r>
              <a:rPr lang="en-GB" sz="1800" dirty="0">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 </a:t>
            </a:r>
            <a:r>
              <a:rPr lang="en-GB" sz="1800" dirty="0" err="1">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kế</a:t>
            </a:r>
            <a:r>
              <a:rPr lang="en-GB" sz="1800" dirty="0">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 </a:t>
            </a:r>
            <a:r>
              <a:rPr lang="en-GB" sz="1800" dirty="0" err="1">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hoạch</a:t>
            </a:r>
            <a:r>
              <a:rPr lang="en-GB" sz="1800" dirty="0">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a:t>
            </a:r>
            <a:endParaRPr sz="1800" dirty="0">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endParaRPr>
          </a:p>
          <a:p>
            <a:pPr marL="882650" lvl="1" indent="-285750" algn="l" rtl="0">
              <a:lnSpc>
                <a:spcPct val="150000"/>
              </a:lnSpc>
              <a:spcBef>
                <a:spcPts val="0"/>
              </a:spcBef>
              <a:spcAft>
                <a:spcPts val="0"/>
              </a:spcAft>
              <a:buSzPts val="1400"/>
              <a:buFont typeface="Wingdings" panose="05000000000000000000" pitchFamily="2" charset="2"/>
              <a:buChar char="ü"/>
            </a:pPr>
            <a:r>
              <a:rPr lang="en-GB" sz="1800" dirty="0" err="1">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Đảng</a:t>
            </a:r>
            <a:r>
              <a:rPr lang="en-GB" sz="1800" dirty="0">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 </a:t>
            </a:r>
            <a:r>
              <a:rPr lang="en-GB" sz="1800" dirty="0" err="1">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lãnh</a:t>
            </a:r>
            <a:r>
              <a:rPr lang="en-GB" sz="1800" dirty="0">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 </a:t>
            </a:r>
            <a:r>
              <a:rPr lang="en-GB" sz="1800" dirty="0" err="1">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đạo</a:t>
            </a:r>
            <a:r>
              <a:rPr lang="en-GB" sz="1800" dirty="0">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 </a:t>
            </a:r>
            <a:r>
              <a:rPr lang="en-GB" sz="1800" dirty="0" err="1">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nhà</a:t>
            </a:r>
            <a:r>
              <a:rPr lang="en-GB" sz="1800" dirty="0">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 </a:t>
            </a:r>
            <a:r>
              <a:rPr lang="en-GB" sz="1800" dirty="0" err="1">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nước</a:t>
            </a:r>
            <a:r>
              <a:rPr lang="en-GB" sz="1800" dirty="0">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 </a:t>
            </a:r>
            <a:r>
              <a:rPr lang="en-GB" sz="1800" dirty="0" err="1">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bằng</a:t>
            </a:r>
            <a:r>
              <a:rPr lang="en-GB" sz="1800" dirty="0">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 </a:t>
            </a:r>
            <a:r>
              <a:rPr lang="en-GB" sz="1800" dirty="0" err="1">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hoạt</a:t>
            </a:r>
            <a:r>
              <a:rPr lang="en-GB" sz="1800" dirty="0">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 </a:t>
            </a:r>
            <a:r>
              <a:rPr lang="en-GB" sz="1800" dirty="0" err="1">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động</a:t>
            </a:r>
            <a:r>
              <a:rPr lang="en-GB" sz="1800" dirty="0">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 </a:t>
            </a:r>
            <a:r>
              <a:rPr lang="en-GB" sz="1800" dirty="0" err="1">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của</a:t>
            </a:r>
            <a:r>
              <a:rPr lang="en-GB" sz="1800" dirty="0">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 </a:t>
            </a:r>
            <a:r>
              <a:rPr lang="en-GB" sz="1800" dirty="0" err="1">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các</a:t>
            </a:r>
            <a:r>
              <a:rPr lang="en-GB" sz="1800" dirty="0">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 </a:t>
            </a:r>
            <a:r>
              <a:rPr lang="en-GB" sz="1800" dirty="0" err="1">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tổ</a:t>
            </a:r>
            <a:r>
              <a:rPr lang="en-GB" sz="1800" dirty="0">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 </a:t>
            </a:r>
            <a:r>
              <a:rPr lang="en-GB" sz="1800" dirty="0" err="1">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chức</a:t>
            </a:r>
            <a:r>
              <a:rPr lang="en-GB" sz="1800" dirty="0">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 </a:t>
            </a:r>
            <a:r>
              <a:rPr lang="en-GB" sz="1800" dirty="0" err="1">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Đảng</a:t>
            </a:r>
            <a:r>
              <a:rPr lang="en-GB" sz="1800" dirty="0">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 </a:t>
            </a:r>
            <a:r>
              <a:rPr lang="en-GB" sz="1800" dirty="0" err="1">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và</a:t>
            </a:r>
            <a:r>
              <a:rPr lang="en-GB" sz="1800" dirty="0">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 </a:t>
            </a:r>
            <a:r>
              <a:rPr lang="en-GB" sz="1800" dirty="0" err="1">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đảng</a:t>
            </a:r>
            <a:r>
              <a:rPr lang="en-GB" sz="1800" dirty="0">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 </a:t>
            </a:r>
            <a:r>
              <a:rPr lang="en-GB" sz="1800" dirty="0" err="1">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viên</a:t>
            </a:r>
            <a:r>
              <a:rPr lang="en-GB" sz="1800" dirty="0">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 </a:t>
            </a:r>
            <a:r>
              <a:rPr lang="en-GB" sz="1800" dirty="0" err="1">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của</a:t>
            </a:r>
            <a:r>
              <a:rPr lang="en-GB" sz="1800" dirty="0">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 </a:t>
            </a:r>
            <a:r>
              <a:rPr lang="en-GB" sz="1800" dirty="0" err="1">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mình</a:t>
            </a:r>
            <a:r>
              <a:rPr lang="en-GB" sz="1800" dirty="0">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 </a:t>
            </a:r>
            <a:r>
              <a:rPr lang="en-GB" sz="1800" dirty="0" err="1">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trong</a:t>
            </a:r>
            <a:r>
              <a:rPr lang="en-GB" sz="1800" dirty="0">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 </a:t>
            </a:r>
            <a:r>
              <a:rPr lang="en-GB" sz="1800" dirty="0" err="1">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bộ</a:t>
            </a:r>
            <a:r>
              <a:rPr lang="en-GB" sz="1800" dirty="0">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 </a:t>
            </a:r>
            <a:r>
              <a:rPr lang="en-GB" sz="1800" dirty="0" err="1">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máy</a:t>
            </a:r>
            <a:r>
              <a:rPr lang="en-GB" sz="1800" dirty="0">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 </a:t>
            </a:r>
            <a:r>
              <a:rPr lang="en-GB" sz="1800" dirty="0" err="1">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cơ</a:t>
            </a:r>
            <a:r>
              <a:rPr lang="en-GB" sz="1800" dirty="0">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 </a:t>
            </a:r>
            <a:r>
              <a:rPr lang="en-GB" sz="1800" dirty="0" err="1">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quan</a:t>
            </a:r>
            <a:r>
              <a:rPr lang="en-GB" sz="1800" dirty="0">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 </a:t>
            </a:r>
            <a:r>
              <a:rPr lang="en-GB" sz="1800" dirty="0" err="1">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nhà</a:t>
            </a:r>
            <a:r>
              <a:rPr lang="en-GB" sz="1800" dirty="0">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 </a:t>
            </a:r>
            <a:r>
              <a:rPr lang="en-GB" sz="1800" dirty="0" err="1">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nước</a:t>
            </a:r>
            <a:endParaRPr sz="1800" dirty="0">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endParaRPr>
          </a:p>
          <a:p>
            <a:pPr marL="882650" lvl="1" indent="-285750" algn="l" rtl="0">
              <a:lnSpc>
                <a:spcPct val="150000"/>
              </a:lnSpc>
              <a:spcBef>
                <a:spcPts val="0"/>
              </a:spcBef>
              <a:spcAft>
                <a:spcPts val="0"/>
              </a:spcAft>
              <a:buSzPts val="1400"/>
              <a:buFont typeface="Wingdings" panose="05000000000000000000" pitchFamily="2" charset="2"/>
              <a:buChar char="ü"/>
            </a:pPr>
            <a:r>
              <a:rPr lang="en-GB" sz="1800" dirty="0" err="1">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Đảng</a:t>
            </a:r>
            <a:r>
              <a:rPr lang="en-GB" sz="1800" dirty="0">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 </a:t>
            </a:r>
            <a:r>
              <a:rPr lang="en-GB" sz="1800" dirty="0" err="1">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lãnh</a:t>
            </a:r>
            <a:r>
              <a:rPr lang="en-GB" sz="1800" dirty="0">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 </a:t>
            </a:r>
            <a:r>
              <a:rPr lang="en-GB" sz="1800" dirty="0" err="1">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đạo</a:t>
            </a:r>
            <a:r>
              <a:rPr lang="en-GB" sz="1800" dirty="0">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 </a:t>
            </a:r>
            <a:r>
              <a:rPr lang="en-GB" sz="1800" dirty="0" err="1">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nhà</a:t>
            </a:r>
            <a:r>
              <a:rPr lang="en-GB" sz="1800" dirty="0">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 </a:t>
            </a:r>
            <a:r>
              <a:rPr lang="en-GB" sz="1800" dirty="0" err="1">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nước</a:t>
            </a:r>
            <a:r>
              <a:rPr lang="en-GB" sz="1800" dirty="0">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 </a:t>
            </a:r>
            <a:r>
              <a:rPr lang="en-GB" sz="1800" dirty="0" err="1">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bằng</a:t>
            </a:r>
            <a:r>
              <a:rPr lang="en-GB" sz="1800" dirty="0">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 </a:t>
            </a:r>
            <a:r>
              <a:rPr lang="en-GB" sz="1800" dirty="0" err="1">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công</a:t>
            </a:r>
            <a:r>
              <a:rPr lang="en-GB" sz="1800" dirty="0">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 </a:t>
            </a:r>
            <a:r>
              <a:rPr lang="en-GB" sz="1800" dirty="0" err="1">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tác</a:t>
            </a:r>
            <a:r>
              <a:rPr lang="en-GB" sz="1800" dirty="0">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 </a:t>
            </a:r>
            <a:r>
              <a:rPr lang="en-GB" sz="1800" dirty="0" err="1">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kiểm</a:t>
            </a:r>
            <a:r>
              <a:rPr lang="en-GB" sz="1800" dirty="0">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 </a:t>
            </a:r>
            <a:r>
              <a:rPr lang="en-GB" sz="1800" dirty="0" err="1">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tra</a:t>
            </a:r>
            <a:endParaRPr sz="1200" dirty="0">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sym typeface="Arial"/>
            </a:endParaRPr>
          </a:p>
          <a:p>
            <a:pPr marL="0" lvl="0" indent="0" algn="l" rtl="0">
              <a:lnSpc>
                <a:spcPct val="100000"/>
              </a:lnSpc>
              <a:spcBef>
                <a:spcPts val="0"/>
              </a:spcBef>
              <a:spcAft>
                <a:spcPts val="0"/>
              </a:spcAft>
              <a:buNone/>
            </a:pPr>
            <a:endParaRPr b="1" dirty="0">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endParaRPr>
          </a:p>
          <a:p>
            <a:pPr marL="457200" lvl="0" indent="0" algn="l" rtl="0">
              <a:spcBef>
                <a:spcPts val="0"/>
              </a:spcBef>
              <a:spcAft>
                <a:spcPts val="1600"/>
              </a:spcAft>
              <a:buNone/>
            </a:pPr>
            <a:endParaRPr dirty="0">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4" name="Picture 3">
            <a:extLst>
              <a:ext uri="{FF2B5EF4-FFF2-40B4-BE49-F238E27FC236}">
                <a16:creationId xmlns:a16="http://schemas.microsoft.com/office/drawing/2014/main" id="{88BC6392-A5E7-4F5E-9131-DF86D893EE02}"/>
              </a:ext>
            </a:extLst>
          </p:cNvPr>
          <p:cNvPicPr>
            <a:picLocks noChangeAspect="1"/>
          </p:cNvPicPr>
          <p:nvPr/>
        </p:nvPicPr>
        <p:blipFill>
          <a:blip r:embed="rId3"/>
          <a:stretch>
            <a:fillRect/>
          </a:stretch>
        </p:blipFill>
        <p:spPr>
          <a:xfrm>
            <a:off x="7809650" y="52133"/>
            <a:ext cx="1119840" cy="302404"/>
          </a:xfrm>
          <a:prstGeom prst="rect">
            <a:avLst/>
          </a:prstGeom>
        </p:spPr>
      </p:pic>
    </p:spTree>
    <p:extLst>
      <p:ext uri="{BB962C8B-B14F-4D97-AF65-F5344CB8AC3E}">
        <p14:creationId xmlns:p14="http://schemas.microsoft.com/office/powerpoint/2010/main" val="9884641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33"/>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88900" lvl="0" algn="l" rtl="0">
              <a:spcBef>
                <a:spcPts val="0"/>
              </a:spcBef>
              <a:spcAft>
                <a:spcPts val="0"/>
              </a:spcAft>
              <a:buSzPts val="2200"/>
            </a:pPr>
            <a:r>
              <a:rPr lang="en-US" sz="1800" i="1" dirty="0">
                <a:solidFill>
                  <a:srgbClr val="FF0000"/>
                </a:solidFill>
                <a:latin typeface="Open Sans" panose="020B0606030504020204" pitchFamily="34" charset="0"/>
                <a:ea typeface="Open Sans" panose="020B0606030504020204" pitchFamily="34" charset="0"/>
                <a:cs typeface="Open Sans" panose="020B0606030504020204" pitchFamily="34" charset="0"/>
                <a:sym typeface="Times"/>
              </a:rPr>
              <a:t>a, </a:t>
            </a:r>
            <a:r>
              <a:rPr lang="en-US" sz="1800" i="1" dirty="0" err="1">
                <a:solidFill>
                  <a:srgbClr val="FF0000"/>
                </a:solidFill>
                <a:latin typeface="Open Sans" panose="020B0606030504020204" pitchFamily="34" charset="0"/>
                <a:ea typeface="Open Sans" panose="020B0606030504020204" pitchFamily="34" charset="0"/>
                <a:cs typeface="Open Sans" panose="020B0606030504020204" pitchFamily="34" charset="0"/>
                <a:sym typeface="Times"/>
              </a:rPr>
              <a:t>Bản</a:t>
            </a:r>
            <a:r>
              <a:rPr lang="en-US" sz="1800" i="1" dirty="0">
                <a:solidFill>
                  <a:srgbClr val="FF0000"/>
                </a:solidFill>
                <a:latin typeface="Open Sans" panose="020B0606030504020204" pitchFamily="34" charset="0"/>
                <a:ea typeface="Open Sans" panose="020B0606030504020204" pitchFamily="34" charset="0"/>
                <a:cs typeface="Open Sans" panose="020B0606030504020204" pitchFamily="34" charset="0"/>
                <a:sym typeface="Times"/>
              </a:rPr>
              <a:t> </a:t>
            </a:r>
            <a:r>
              <a:rPr lang="en-US" sz="1800" i="1" dirty="0" err="1">
                <a:solidFill>
                  <a:srgbClr val="FF0000"/>
                </a:solidFill>
                <a:latin typeface="Open Sans" panose="020B0606030504020204" pitchFamily="34" charset="0"/>
                <a:ea typeface="Open Sans" panose="020B0606030504020204" pitchFamily="34" charset="0"/>
                <a:cs typeface="Open Sans" panose="020B0606030504020204" pitchFamily="34" charset="0"/>
                <a:sym typeface="Times"/>
              </a:rPr>
              <a:t>chất</a:t>
            </a:r>
            <a:r>
              <a:rPr lang="en-US" sz="1800" i="1" dirty="0">
                <a:solidFill>
                  <a:srgbClr val="FF0000"/>
                </a:solidFill>
                <a:latin typeface="Open Sans" panose="020B0606030504020204" pitchFamily="34" charset="0"/>
                <a:ea typeface="Open Sans" panose="020B0606030504020204" pitchFamily="34" charset="0"/>
                <a:cs typeface="Open Sans" panose="020B0606030504020204" pitchFamily="34" charset="0"/>
                <a:sym typeface="Times"/>
              </a:rPr>
              <a:t> </a:t>
            </a:r>
            <a:r>
              <a:rPr lang="en-US" sz="1800" i="1" dirty="0" err="1">
                <a:solidFill>
                  <a:srgbClr val="FF0000"/>
                </a:solidFill>
                <a:latin typeface="Open Sans" panose="020B0606030504020204" pitchFamily="34" charset="0"/>
                <a:ea typeface="Open Sans" panose="020B0606030504020204" pitchFamily="34" charset="0"/>
                <a:cs typeface="Open Sans" panose="020B0606030504020204" pitchFamily="34" charset="0"/>
                <a:sym typeface="Times"/>
              </a:rPr>
              <a:t>giai</a:t>
            </a:r>
            <a:r>
              <a:rPr lang="en-US" sz="1800" i="1" dirty="0">
                <a:solidFill>
                  <a:srgbClr val="FF0000"/>
                </a:solidFill>
                <a:latin typeface="Open Sans" panose="020B0606030504020204" pitchFamily="34" charset="0"/>
                <a:ea typeface="Open Sans" panose="020B0606030504020204" pitchFamily="34" charset="0"/>
                <a:cs typeface="Open Sans" panose="020B0606030504020204" pitchFamily="34" charset="0"/>
                <a:sym typeface="Times"/>
              </a:rPr>
              <a:t> </a:t>
            </a:r>
            <a:r>
              <a:rPr lang="en-US" sz="1800" i="1" dirty="0" err="1">
                <a:solidFill>
                  <a:srgbClr val="FF0000"/>
                </a:solidFill>
                <a:latin typeface="Open Sans" panose="020B0606030504020204" pitchFamily="34" charset="0"/>
                <a:ea typeface="Open Sans" panose="020B0606030504020204" pitchFamily="34" charset="0"/>
                <a:cs typeface="Open Sans" panose="020B0606030504020204" pitchFamily="34" charset="0"/>
                <a:sym typeface="Times"/>
              </a:rPr>
              <a:t>cấp</a:t>
            </a:r>
            <a:r>
              <a:rPr lang="en-US" sz="1800" i="1" dirty="0">
                <a:solidFill>
                  <a:srgbClr val="FF0000"/>
                </a:solidFill>
                <a:latin typeface="Open Sans" panose="020B0606030504020204" pitchFamily="34" charset="0"/>
                <a:ea typeface="Open Sans" panose="020B0606030504020204" pitchFamily="34" charset="0"/>
                <a:cs typeface="Open Sans" panose="020B0606030504020204" pitchFamily="34" charset="0"/>
                <a:sym typeface="Times"/>
              </a:rPr>
              <a:t> </a:t>
            </a:r>
            <a:r>
              <a:rPr lang="en-US" sz="1800" i="1" dirty="0" err="1">
                <a:solidFill>
                  <a:srgbClr val="FF0000"/>
                </a:solidFill>
                <a:latin typeface="Open Sans" panose="020B0606030504020204" pitchFamily="34" charset="0"/>
                <a:ea typeface="Open Sans" panose="020B0606030504020204" pitchFamily="34" charset="0"/>
                <a:cs typeface="Open Sans" panose="020B0606030504020204" pitchFamily="34" charset="0"/>
                <a:sym typeface="Times"/>
              </a:rPr>
              <a:t>của</a:t>
            </a:r>
            <a:r>
              <a:rPr lang="en-US" sz="1800" i="1" dirty="0">
                <a:solidFill>
                  <a:srgbClr val="FF0000"/>
                </a:solidFill>
                <a:latin typeface="Open Sans" panose="020B0606030504020204" pitchFamily="34" charset="0"/>
                <a:ea typeface="Open Sans" panose="020B0606030504020204" pitchFamily="34" charset="0"/>
                <a:cs typeface="Open Sans" panose="020B0606030504020204" pitchFamily="34" charset="0"/>
                <a:sym typeface="Times"/>
              </a:rPr>
              <a:t> </a:t>
            </a:r>
            <a:r>
              <a:rPr lang="en-US" sz="1800" i="1" dirty="0" err="1">
                <a:solidFill>
                  <a:srgbClr val="FF0000"/>
                </a:solidFill>
                <a:latin typeface="Open Sans" panose="020B0606030504020204" pitchFamily="34" charset="0"/>
                <a:ea typeface="Open Sans" panose="020B0606030504020204" pitchFamily="34" charset="0"/>
                <a:cs typeface="Open Sans" panose="020B0606030504020204" pitchFamily="34" charset="0"/>
                <a:sym typeface="Times"/>
              </a:rPr>
              <a:t>nhà</a:t>
            </a:r>
            <a:r>
              <a:rPr lang="en-US" sz="1800" i="1" dirty="0">
                <a:solidFill>
                  <a:srgbClr val="FF0000"/>
                </a:solidFill>
                <a:latin typeface="Open Sans" panose="020B0606030504020204" pitchFamily="34" charset="0"/>
                <a:ea typeface="Open Sans" panose="020B0606030504020204" pitchFamily="34" charset="0"/>
                <a:cs typeface="Open Sans" panose="020B0606030504020204" pitchFamily="34" charset="0"/>
                <a:sym typeface="Times"/>
              </a:rPr>
              <a:t> </a:t>
            </a:r>
            <a:r>
              <a:rPr lang="en-US" sz="1800" i="1" dirty="0" err="1">
                <a:solidFill>
                  <a:srgbClr val="FF0000"/>
                </a:solidFill>
                <a:latin typeface="Open Sans" panose="020B0606030504020204" pitchFamily="34" charset="0"/>
                <a:ea typeface="Open Sans" panose="020B0606030504020204" pitchFamily="34" charset="0"/>
                <a:cs typeface="Open Sans" panose="020B0606030504020204" pitchFamily="34" charset="0"/>
                <a:sym typeface="Times"/>
              </a:rPr>
              <a:t>nước</a:t>
            </a:r>
            <a:endParaRPr sz="1800" i="1" dirty="0">
              <a:solidFill>
                <a:srgbClr val="FF000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05" name="Google Shape;205;p33"/>
          <p:cNvSpPr txBox="1">
            <a:spLocks noGrp="1"/>
          </p:cNvSpPr>
          <p:nvPr>
            <p:ph type="body" idx="1"/>
          </p:nvPr>
        </p:nvSpPr>
        <p:spPr>
          <a:xfrm>
            <a:off x="4208324" y="1260400"/>
            <a:ext cx="4827725" cy="3585600"/>
          </a:xfrm>
          <a:prstGeom prst="rect">
            <a:avLst/>
          </a:prstGeom>
        </p:spPr>
        <p:txBody>
          <a:bodyPr spcFirstLastPara="1" wrap="square" lIns="91425" tIns="91425" rIns="91425" bIns="91425" anchor="t" anchorCtr="0">
            <a:noAutofit/>
          </a:bodyPr>
          <a:lstStyle/>
          <a:p>
            <a:pPr marL="127000" lvl="0" indent="0" algn="l" rtl="0">
              <a:spcBef>
                <a:spcPts val="0"/>
              </a:spcBef>
              <a:spcAft>
                <a:spcPts val="0"/>
              </a:spcAft>
              <a:buSzPts val="1600"/>
              <a:buNone/>
            </a:pPr>
            <a:r>
              <a:rPr lang="en-GB" sz="1600" dirty="0" err="1">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Thứ</a:t>
            </a:r>
            <a:r>
              <a:rPr lang="en-GB" sz="1600" dirty="0">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 </a:t>
            </a:r>
            <a:r>
              <a:rPr lang="en-GB" sz="1600" dirty="0" err="1">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hai</a:t>
            </a:r>
            <a:r>
              <a:rPr lang="en-GB" sz="1600" dirty="0">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 </a:t>
            </a:r>
            <a:r>
              <a:rPr lang="en-GB" sz="1600" dirty="0" err="1">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bản</a:t>
            </a:r>
            <a:r>
              <a:rPr lang="en-GB" sz="1600" dirty="0">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 </a:t>
            </a:r>
            <a:r>
              <a:rPr lang="en-GB" sz="1600" dirty="0" err="1">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chất</a:t>
            </a:r>
            <a:r>
              <a:rPr lang="en-GB" sz="1600" dirty="0">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 </a:t>
            </a:r>
            <a:r>
              <a:rPr lang="en-GB" sz="1600" dirty="0" err="1">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giai</a:t>
            </a:r>
            <a:r>
              <a:rPr lang="en-GB" sz="1600" dirty="0">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 </a:t>
            </a:r>
            <a:r>
              <a:rPr lang="en-GB" sz="1600" dirty="0" err="1">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cấp</a:t>
            </a:r>
            <a:r>
              <a:rPr lang="en-GB" sz="1600" dirty="0">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 </a:t>
            </a:r>
            <a:r>
              <a:rPr lang="en-GB" sz="1600" dirty="0" err="1">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công</a:t>
            </a:r>
            <a:r>
              <a:rPr lang="en-GB" sz="1600" dirty="0">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 </a:t>
            </a:r>
            <a:r>
              <a:rPr lang="en-GB" sz="1600" dirty="0" err="1">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nhân</a:t>
            </a:r>
            <a:r>
              <a:rPr lang="en-GB" sz="1600" dirty="0">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 </a:t>
            </a:r>
            <a:r>
              <a:rPr lang="en-GB" sz="1600" dirty="0" err="1">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của</a:t>
            </a:r>
            <a:r>
              <a:rPr lang="en-GB" sz="1600" dirty="0">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 </a:t>
            </a:r>
            <a:r>
              <a:rPr lang="en-GB" sz="1600" dirty="0" err="1">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nhà</a:t>
            </a:r>
            <a:r>
              <a:rPr lang="en-GB" sz="1600" dirty="0">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 </a:t>
            </a:r>
            <a:r>
              <a:rPr lang="en-GB" sz="1600" dirty="0" err="1">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nước</a:t>
            </a:r>
            <a:r>
              <a:rPr lang="en-GB" sz="1600" dirty="0">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 ta </a:t>
            </a:r>
            <a:r>
              <a:rPr lang="en-GB" sz="1600" dirty="0" err="1">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thể</a:t>
            </a:r>
            <a:r>
              <a:rPr lang="en-GB" sz="1600" dirty="0">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 </a:t>
            </a:r>
            <a:r>
              <a:rPr lang="en-GB" sz="1600" dirty="0" err="1">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hiện</a:t>
            </a:r>
            <a:r>
              <a:rPr lang="en-GB" sz="1600" dirty="0">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 ở </a:t>
            </a:r>
            <a:r>
              <a:rPr lang="en-GB" sz="1600" b="1" dirty="0" err="1">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nguyên</a:t>
            </a:r>
            <a:r>
              <a:rPr lang="en-GB" sz="1600" b="1" dirty="0">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 </a:t>
            </a:r>
            <a:r>
              <a:rPr lang="en-GB" sz="1600" b="1" dirty="0" err="1">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tắc</a:t>
            </a:r>
            <a:r>
              <a:rPr lang="en-GB" sz="1600" b="1" dirty="0">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 </a:t>
            </a:r>
            <a:r>
              <a:rPr lang="en-GB" sz="1600" b="1" dirty="0" err="1">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tổ</a:t>
            </a:r>
            <a:r>
              <a:rPr lang="en-GB" sz="1600" b="1" dirty="0">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 </a:t>
            </a:r>
            <a:r>
              <a:rPr lang="en-GB" sz="1600" b="1" dirty="0" err="1">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chức</a:t>
            </a:r>
            <a:r>
              <a:rPr lang="en-GB" sz="1600" b="1" dirty="0">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 </a:t>
            </a:r>
            <a:r>
              <a:rPr lang="en-GB" sz="1600" b="1" dirty="0" err="1">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và</a:t>
            </a:r>
            <a:r>
              <a:rPr lang="en-GB" sz="1600" b="1" dirty="0">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 </a:t>
            </a:r>
            <a:r>
              <a:rPr lang="en-GB" sz="1600" b="1" dirty="0" err="1">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hoạt</a:t>
            </a:r>
            <a:r>
              <a:rPr lang="en-GB" sz="1600" b="1" dirty="0">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 </a:t>
            </a:r>
            <a:r>
              <a:rPr lang="en-GB" sz="1600" b="1" dirty="0" err="1">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động</a:t>
            </a:r>
            <a:r>
              <a:rPr lang="en-GB" sz="1600" dirty="0">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 </a:t>
            </a:r>
            <a:r>
              <a:rPr lang="en-GB" sz="1600" dirty="0" err="1">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cơ</a:t>
            </a:r>
            <a:r>
              <a:rPr lang="en-GB" sz="1600" dirty="0">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 </a:t>
            </a:r>
            <a:r>
              <a:rPr lang="en-GB" sz="1600" dirty="0" err="1">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bản</a:t>
            </a:r>
            <a:r>
              <a:rPr lang="en-GB" sz="1600" dirty="0">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 </a:t>
            </a:r>
            <a:r>
              <a:rPr lang="en-GB" sz="1600" dirty="0" err="1">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của</a:t>
            </a:r>
            <a:r>
              <a:rPr lang="en-GB" sz="1600" dirty="0">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 </a:t>
            </a:r>
            <a:r>
              <a:rPr lang="en-GB" sz="1600" dirty="0" err="1">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nó</a:t>
            </a:r>
            <a:r>
              <a:rPr lang="en-GB" sz="1600" dirty="0">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 </a:t>
            </a:r>
            <a:r>
              <a:rPr lang="en-GB" sz="1600" dirty="0" err="1">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là</a:t>
            </a:r>
            <a:r>
              <a:rPr lang="en-GB" sz="1600" b="1" dirty="0">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 </a:t>
            </a:r>
            <a:r>
              <a:rPr lang="en-GB" sz="1600" b="1" dirty="0" err="1">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nguyên</a:t>
            </a:r>
            <a:r>
              <a:rPr lang="en-GB" sz="1600" b="1" dirty="0">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 </a:t>
            </a:r>
            <a:r>
              <a:rPr lang="en-GB" sz="1600" b="1" dirty="0" err="1">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tắc</a:t>
            </a:r>
            <a:r>
              <a:rPr lang="en-GB" sz="1600" b="1" dirty="0">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 </a:t>
            </a:r>
            <a:r>
              <a:rPr lang="en-GB" sz="1600" b="1" dirty="0" err="1">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tập</a:t>
            </a:r>
            <a:r>
              <a:rPr lang="en-GB" sz="1600" b="1" dirty="0">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 </a:t>
            </a:r>
            <a:r>
              <a:rPr lang="en-GB" sz="1600" b="1" dirty="0" err="1">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trung</a:t>
            </a:r>
            <a:r>
              <a:rPr lang="en-GB" sz="1600" b="1" dirty="0">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 </a:t>
            </a:r>
            <a:r>
              <a:rPr lang="en-GB" sz="1600" b="1" dirty="0" err="1">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dân</a:t>
            </a:r>
            <a:r>
              <a:rPr lang="en-GB" sz="1600" b="1" dirty="0">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 </a:t>
            </a:r>
            <a:r>
              <a:rPr lang="en-GB" sz="1600" b="1" dirty="0" err="1">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chủ</a:t>
            </a:r>
            <a:endParaRPr sz="1600" b="1" dirty="0">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endParaRPr>
          </a:p>
          <a:p>
            <a:pPr marL="914400" lvl="1" indent="-330200" algn="l" rtl="0">
              <a:spcBef>
                <a:spcPts val="0"/>
              </a:spcBef>
              <a:spcAft>
                <a:spcPts val="0"/>
              </a:spcAft>
              <a:buSzPts val="1600"/>
              <a:buChar char="-"/>
            </a:pPr>
            <a:r>
              <a:rPr lang="en-GB" sz="1600" dirty="0" err="1">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Tất</a:t>
            </a:r>
            <a:r>
              <a:rPr lang="en-GB" sz="1600" dirty="0">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 </a:t>
            </a:r>
            <a:r>
              <a:rPr lang="en-GB" sz="1600" dirty="0" err="1">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cả</a:t>
            </a:r>
            <a:r>
              <a:rPr lang="en-GB" sz="1600" dirty="0">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 </a:t>
            </a:r>
            <a:r>
              <a:rPr lang="en-GB" sz="1600" dirty="0" err="1">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các</a:t>
            </a:r>
            <a:r>
              <a:rPr lang="en-GB" sz="1600" dirty="0">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 </a:t>
            </a:r>
            <a:r>
              <a:rPr lang="en-GB" sz="1600" dirty="0" err="1">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cơ</a:t>
            </a:r>
            <a:r>
              <a:rPr lang="en-GB" sz="1600" dirty="0">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 </a:t>
            </a:r>
            <a:r>
              <a:rPr lang="en-GB" sz="1600" dirty="0" err="1">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quan</a:t>
            </a:r>
            <a:r>
              <a:rPr lang="en-GB" sz="1600" dirty="0">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 </a:t>
            </a:r>
            <a:r>
              <a:rPr lang="en-GB" sz="1600" dirty="0" err="1">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lãnh</a:t>
            </a:r>
            <a:r>
              <a:rPr lang="en-GB" sz="1600" dirty="0">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 </a:t>
            </a:r>
            <a:r>
              <a:rPr lang="en-GB" sz="1600" dirty="0" err="1">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đạo</a:t>
            </a:r>
            <a:r>
              <a:rPr lang="en-GB" sz="1600" dirty="0">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 </a:t>
            </a:r>
            <a:r>
              <a:rPr lang="en-GB" sz="1600" dirty="0" err="1">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và</a:t>
            </a:r>
            <a:r>
              <a:rPr lang="en-GB" sz="1600" dirty="0">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 </a:t>
            </a:r>
            <a:r>
              <a:rPr lang="en-GB" sz="1600" dirty="0" err="1">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các</a:t>
            </a:r>
            <a:r>
              <a:rPr lang="en-GB" sz="1600" dirty="0">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 </a:t>
            </a:r>
            <a:r>
              <a:rPr lang="en-GB" sz="1600" dirty="0" err="1">
                <a:solidFill>
                  <a:schemeClr val="tx2">
                    <a:lumMod val="10000"/>
                  </a:schemeClr>
                </a:solidFill>
                <a:uFill>
                  <a:noFill/>
                </a:uFill>
                <a:latin typeface="Open Sans" panose="020B0606030504020204" pitchFamily="34" charset="0"/>
                <a:ea typeface="Open Sans" panose="020B0606030504020204" pitchFamily="34" charset="0"/>
                <a:cs typeface="Open Sans" panose="020B0606030504020204" pitchFamily="34" charset="0"/>
                <a:hlinkClick r:id="rId3">
                  <a:extLst>
                    <a:ext uri="{A12FA001-AC4F-418D-AE19-62706E023703}">
                      <ahyp:hlinkClr xmlns:ahyp="http://schemas.microsoft.com/office/drawing/2018/hyperlinkcolor" xmlns="" val="tx"/>
                    </a:ext>
                  </a:extLst>
                </a:hlinkClick>
              </a:rPr>
              <a:t>bí</a:t>
            </a:r>
            <a:r>
              <a:rPr lang="en-GB" sz="1600" dirty="0">
                <a:solidFill>
                  <a:schemeClr val="tx2">
                    <a:lumMod val="10000"/>
                  </a:schemeClr>
                </a:solidFill>
                <a:uFill>
                  <a:noFill/>
                </a:uFill>
                <a:latin typeface="Open Sans" panose="020B0606030504020204" pitchFamily="34" charset="0"/>
                <a:ea typeface="Open Sans" panose="020B0606030504020204" pitchFamily="34" charset="0"/>
                <a:cs typeface="Open Sans" panose="020B0606030504020204" pitchFamily="34" charset="0"/>
                <a:hlinkClick r:id="rId3">
                  <a:extLst>
                    <a:ext uri="{A12FA001-AC4F-418D-AE19-62706E023703}">
                      <ahyp:hlinkClr xmlns:ahyp="http://schemas.microsoft.com/office/drawing/2018/hyperlinkcolor" xmlns="" val="tx"/>
                    </a:ext>
                  </a:extLst>
                </a:hlinkClick>
              </a:rPr>
              <a:t> </a:t>
            </a:r>
            <a:r>
              <a:rPr lang="en-GB" sz="1600" dirty="0" err="1">
                <a:solidFill>
                  <a:schemeClr val="tx2">
                    <a:lumMod val="10000"/>
                  </a:schemeClr>
                </a:solidFill>
                <a:uFill>
                  <a:noFill/>
                </a:uFill>
                <a:latin typeface="Open Sans" panose="020B0606030504020204" pitchFamily="34" charset="0"/>
                <a:ea typeface="Open Sans" panose="020B0606030504020204" pitchFamily="34" charset="0"/>
                <a:cs typeface="Open Sans" panose="020B0606030504020204" pitchFamily="34" charset="0"/>
                <a:hlinkClick r:id="rId3">
                  <a:extLst>
                    <a:ext uri="{A12FA001-AC4F-418D-AE19-62706E023703}">
                      <ahyp:hlinkClr xmlns:ahyp="http://schemas.microsoft.com/office/drawing/2018/hyperlinkcolor" xmlns="" val="tx"/>
                    </a:ext>
                  </a:extLst>
                </a:hlinkClick>
              </a:rPr>
              <a:t>thư</a:t>
            </a:r>
            <a:r>
              <a:rPr lang="en-GB" sz="1600" dirty="0">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 </a:t>
            </a:r>
            <a:r>
              <a:rPr lang="en-GB" sz="1600" dirty="0" err="1">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các</a:t>
            </a:r>
            <a:r>
              <a:rPr lang="en-GB" sz="1600" dirty="0">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 </a:t>
            </a:r>
            <a:r>
              <a:rPr lang="en-GB" sz="1600" dirty="0" err="1">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cấp</a:t>
            </a:r>
            <a:r>
              <a:rPr lang="en-GB" sz="1600" dirty="0">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 </a:t>
            </a:r>
            <a:r>
              <a:rPr lang="en-GB" sz="1600" dirty="0" err="1">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được</a:t>
            </a:r>
            <a:r>
              <a:rPr lang="en-GB" sz="1600" dirty="0">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 </a:t>
            </a:r>
            <a:r>
              <a:rPr lang="en-GB" sz="1600" dirty="0" err="1">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bầu</a:t>
            </a:r>
            <a:r>
              <a:rPr lang="en-GB" sz="1600" dirty="0">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 </a:t>
            </a:r>
            <a:r>
              <a:rPr lang="en-GB" sz="1600" dirty="0" err="1">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bởi</a:t>
            </a:r>
            <a:r>
              <a:rPr lang="en-GB" sz="1600" dirty="0">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 </a:t>
            </a:r>
            <a:r>
              <a:rPr lang="en-GB" sz="1600" dirty="0" err="1">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các</a:t>
            </a:r>
            <a:r>
              <a:rPr lang="en-GB" sz="1600" dirty="0">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 </a:t>
            </a:r>
            <a:r>
              <a:rPr lang="en-GB" sz="1600" dirty="0" err="1">
                <a:solidFill>
                  <a:schemeClr val="tx2">
                    <a:lumMod val="10000"/>
                  </a:schemeClr>
                </a:solidFill>
                <a:uFill>
                  <a:noFill/>
                </a:uFill>
                <a:latin typeface="Open Sans" panose="020B0606030504020204" pitchFamily="34" charset="0"/>
                <a:ea typeface="Open Sans" panose="020B0606030504020204" pitchFamily="34" charset="0"/>
                <a:cs typeface="Open Sans" panose="020B0606030504020204" pitchFamily="34" charset="0"/>
                <a:hlinkClick r:id="rId4">
                  <a:extLst>
                    <a:ext uri="{A12FA001-AC4F-418D-AE19-62706E023703}">
                      <ahyp:hlinkClr xmlns:ahyp="http://schemas.microsoft.com/office/drawing/2018/hyperlinkcolor" xmlns="" val="tx"/>
                    </a:ext>
                  </a:extLst>
                </a:hlinkClick>
              </a:rPr>
              <a:t>đảng</a:t>
            </a:r>
            <a:r>
              <a:rPr lang="en-GB" sz="1600" dirty="0">
                <a:solidFill>
                  <a:schemeClr val="tx2">
                    <a:lumMod val="10000"/>
                  </a:schemeClr>
                </a:solidFill>
                <a:uFill>
                  <a:noFill/>
                </a:uFill>
                <a:latin typeface="Open Sans" panose="020B0606030504020204" pitchFamily="34" charset="0"/>
                <a:ea typeface="Open Sans" panose="020B0606030504020204" pitchFamily="34" charset="0"/>
                <a:cs typeface="Open Sans" panose="020B0606030504020204" pitchFamily="34" charset="0"/>
                <a:hlinkClick r:id="rId4">
                  <a:extLst>
                    <a:ext uri="{A12FA001-AC4F-418D-AE19-62706E023703}">
                      <ahyp:hlinkClr xmlns:ahyp="http://schemas.microsoft.com/office/drawing/2018/hyperlinkcolor" xmlns="" val="tx"/>
                    </a:ext>
                  </a:extLst>
                </a:hlinkClick>
              </a:rPr>
              <a:t> </a:t>
            </a:r>
            <a:r>
              <a:rPr lang="en-GB" sz="1600" dirty="0" err="1">
                <a:solidFill>
                  <a:schemeClr val="tx2">
                    <a:lumMod val="10000"/>
                  </a:schemeClr>
                </a:solidFill>
                <a:uFill>
                  <a:noFill/>
                </a:uFill>
                <a:latin typeface="Open Sans" panose="020B0606030504020204" pitchFamily="34" charset="0"/>
                <a:ea typeface="Open Sans" panose="020B0606030504020204" pitchFamily="34" charset="0"/>
                <a:cs typeface="Open Sans" panose="020B0606030504020204" pitchFamily="34" charset="0"/>
                <a:hlinkClick r:id="rId4">
                  <a:extLst>
                    <a:ext uri="{A12FA001-AC4F-418D-AE19-62706E023703}">
                      <ahyp:hlinkClr xmlns:ahyp="http://schemas.microsoft.com/office/drawing/2018/hyperlinkcolor" xmlns="" val="tx"/>
                    </a:ext>
                  </a:extLst>
                </a:hlinkClick>
              </a:rPr>
              <a:t>viên</a:t>
            </a:r>
            <a:endParaRPr sz="1600" dirty="0">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endParaRPr>
          </a:p>
          <a:p>
            <a:pPr marL="914400" lvl="1" indent="-330200" algn="l" rtl="0">
              <a:spcBef>
                <a:spcPts val="0"/>
              </a:spcBef>
              <a:spcAft>
                <a:spcPts val="0"/>
              </a:spcAft>
              <a:buSzPts val="1600"/>
              <a:buChar char="-"/>
            </a:pPr>
            <a:r>
              <a:rPr lang="en-GB" sz="1600" dirty="0" err="1">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Các</a:t>
            </a:r>
            <a:r>
              <a:rPr lang="en-GB" sz="1600" dirty="0">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 </a:t>
            </a:r>
            <a:r>
              <a:rPr lang="en-GB" sz="1600" dirty="0" err="1">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đại</a:t>
            </a:r>
            <a:r>
              <a:rPr lang="en-GB" sz="1600" dirty="0">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 </a:t>
            </a:r>
            <a:r>
              <a:rPr lang="en-GB" sz="1600" dirty="0" err="1">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biểu</a:t>
            </a:r>
            <a:r>
              <a:rPr lang="en-GB" sz="1600" dirty="0">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 </a:t>
            </a:r>
            <a:r>
              <a:rPr lang="en-GB" sz="1600" dirty="0" err="1">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cấp</a:t>
            </a:r>
            <a:r>
              <a:rPr lang="en-GB" sz="1600" dirty="0">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 </a:t>
            </a:r>
            <a:r>
              <a:rPr lang="en-GB" sz="1600" dirty="0" err="1">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dưới</a:t>
            </a:r>
            <a:r>
              <a:rPr lang="en-GB" sz="1600" dirty="0">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 </a:t>
            </a:r>
            <a:r>
              <a:rPr lang="en-GB" sz="1600" dirty="0" err="1">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sẽ</a:t>
            </a:r>
            <a:r>
              <a:rPr lang="en-GB" sz="1600" dirty="0">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 </a:t>
            </a:r>
            <a:r>
              <a:rPr lang="en-GB" sz="1600" dirty="0" err="1">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quyết</a:t>
            </a:r>
            <a:r>
              <a:rPr lang="en-GB" sz="1600" dirty="0">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 </a:t>
            </a:r>
            <a:r>
              <a:rPr lang="en-GB" sz="1600" dirty="0" err="1">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định</a:t>
            </a:r>
            <a:r>
              <a:rPr lang="en-GB" sz="1600" dirty="0">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 </a:t>
            </a:r>
            <a:r>
              <a:rPr lang="en-GB" sz="1600" dirty="0" err="1">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trong</a:t>
            </a:r>
            <a:r>
              <a:rPr lang="en-GB" sz="1600" dirty="0">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 </a:t>
            </a:r>
            <a:r>
              <a:rPr lang="en-GB" sz="1600" dirty="0" err="1">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việc</a:t>
            </a:r>
            <a:r>
              <a:rPr lang="en-GB" sz="1600" dirty="0">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 </a:t>
            </a:r>
            <a:r>
              <a:rPr lang="en-GB" sz="1600" dirty="0" err="1">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bầu</a:t>
            </a:r>
            <a:r>
              <a:rPr lang="en-GB" sz="1600" dirty="0">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 </a:t>
            </a:r>
            <a:r>
              <a:rPr lang="en-GB" sz="1600" dirty="0" err="1">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chọn</a:t>
            </a:r>
            <a:r>
              <a:rPr lang="en-GB" sz="1600" dirty="0">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 </a:t>
            </a:r>
            <a:r>
              <a:rPr lang="en-GB" sz="1600" dirty="0" err="1">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lãnh</a:t>
            </a:r>
            <a:r>
              <a:rPr lang="en-GB" sz="1600" dirty="0">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 </a:t>
            </a:r>
            <a:r>
              <a:rPr lang="en-GB" sz="1600" dirty="0" err="1">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đạo</a:t>
            </a:r>
            <a:r>
              <a:rPr lang="en-GB" sz="1600" dirty="0">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 </a:t>
            </a:r>
            <a:r>
              <a:rPr lang="en-GB" sz="1600" dirty="0" err="1">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cấp</a:t>
            </a:r>
            <a:r>
              <a:rPr lang="en-GB" sz="1600" dirty="0">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 </a:t>
            </a:r>
            <a:r>
              <a:rPr lang="en-GB" sz="1600" dirty="0" err="1">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trên</a:t>
            </a:r>
            <a:endParaRPr sz="1600" b="1" dirty="0">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endParaRPr>
          </a:p>
          <a:p>
            <a:pPr marL="457200" lvl="0" indent="0" algn="l" rtl="0">
              <a:spcBef>
                <a:spcPts val="1600"/>
              </a:spcBef>
              <a:spcAft>
                <a:spcPts val="0"/>
              </a:spcAft>
              <a:buNone/>
            </a:pPr>
            <a:r>
              <a:rPr lang="en-GB" sz="1600" dirty="0">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=&gt; </a:t>
            </a:r>
            <a:r>
              <a:rPr lang="en-GB" sz="1600" dirty="0" err="1">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Nhà</a:t>
            </a:r>
            <a:r>
              <a:rPr lang="en-GB" sz="1600" dirty="0">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 </a:t>
            </a:r>
            <a:r>
              <a:rPr lang="en-GB" sz="1600" dirty="0" err="1">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nước</a:t>
            </a:r>
            <a:r>
              <a:rPr lang="en-GB" sz="1600" dirty="0">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 </a:t>
            </a:r>
            <a:r>
              <a:rPr lang="en-GB" sz="1600" dirty="0" err="1">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phải</a:t>
            </a:r>
            <a:r>
              <a:rPr lang="en-GB" sz="1600" dirty="0">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 </a:t>
            </a:r>
            <a:r>
              <a:rPr lang="en-GB" sz="1600" dirty="0" err="1">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tập</a:t>
            </a:r>
            <a:r>
              <a:rPr lang="en-GB" sz="1600" dirty="0">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 </a:t>
            </a:r>
            <a:r>
              <a:rPr lang="en-GB" sz="1600" dirty="0" err="1">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trung</a:t>
            </a:r>
            <a:r>
              <a:rPr lang="en-GB" sz="1600" dirty="0">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 </a:t>
            </a:r>
            <a:r>
              <a:rPr lang="en-GB" sz="1600" dirty="0" err="1">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thống</a:t>
            </a:r>
            <a:r>
              <a:rPr lang="en-GB" sz="1600" dirty="0">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 </a:t>
            </a:r>
            <a:r>
              <a:rPr lang="en-GB" sz="1600" dirty="0" err="1">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nhất</a:t>
            </a:r>
            <a:r>
              <a:rPr lang="en-GB" sz="1600" dirty="0">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 </a:t>
            </a:r>
            <a:r>
              <a:rPr lang="en-GB" sz="1600" dirty="0" err="1">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quyền</a:t>
            </a:r>
            <a:r>
              <a:rPr lang="en-GB" sz="1600" dirty="0">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 </a:t>
            </a:r>
            <a:r>
              <a:rPr lang="en-GB" sz="1600" dirty="0" err="1">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lực</a:t>
            </a:r>
            <a:r>
              <a:rPr lang="en-GB" sz="1600" dirty="0">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 </a:t>
            </a:r>
            <a:r>
              <a:rPr lang="en-GB" sz="1600" dirty="0" err="1">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để</a:t>
            </a:r>
            <a:r>
              <a:rPr lang="en-GB" sz="1600" dirty="0">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 </a:t>
            </a:r>
            <a:r>
              <a:rPr lang="en-GB" sz="1600" dirty="0" err="1">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tất</a:t>
            </a:r>
            <a:r>
              <a:rPr lang="en-GB" sz="1600" dirty="0">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 </a:t>
            </a:r>
            <a:r>
              <a:rPr lang="en-GB" sz="1600" dirty="0" err="1">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cả</a:t>
            </a:r>
            <a:r>
              <a:rPr lang="en-GB" sz="1600" dirty="0">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 </a:t>
            </a:r>
            <a:r>
              <a:rPr lang="en-GB" sz="1600" b="1" dirty="0" err="1">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mọi</a:t>
            </a:r>
            <a:r>
              <a:rPr lang="en-GB" sz="1600" b="1" dirty="0">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 </a:t>
            </a:r>
            <a:r>
              <a:rPr lang="en-GB" sz="1600" b="1" dirty="0" err="1">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quyền</a:t>
            </a:r>
            <a:r>
              <a:rPr lang="en-GB" sz="1600" b="1" dirty="0">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 </a:t>
            </a:r>
            <a:r>
              <a:rPr lang="en-GB" sz="1600" b="1" dirty="0" err="1">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lực</a:t>
            </a:r>
            <a:r>
              <a:rPr lang="en-GB" sz="1600" b="1" dirty="0">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 </a:t>
            </a:r>
            <a:r>
              <a:rPr lang="en-GB" sz="1600" b="1" dirty="0" err="1">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vào</a:t>
            </a:r>
            <a:r>
              <a:rPr lang="en-GB" sz="1600" b="1" dirty="0">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 </a:t>
            </a:r>
            <a:r>
              <a:rPr lang="en-GB" sz="1600" b="1" dirty="0" err="1">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tay</a:t>
            </a:r>
            <a:r>
              <a:rPr lang="en-GB" sz="1600" b="1" dirty="0">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 </a:t>
            </a:r>
            <a:r>
              <a:rPr lang="en-GB" sz="1600" b="1" dirty="0" err="1">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nhân</a:t>
            </a:r>
            <a:r>
              <a:rPr lang="en-GB" sz="1600" b="1" dirty="0">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 </a:t>
            </a:r>
            <a:r>
              <a:rPr lang="en-GB" sz="1600" b="1" dirty="0" err="1">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dân</a:t>
            </a:r>
            <a:endParaRPr sz="1600" b="1" dirty="0">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sym typeface="Arial"/>
            </a:endParaRPr>
          </a:p>
          <a:p>
            <a:pPr marL="457200" lvl="0" indent="0" algn="l" rtl="0">
              <a:spcBef>
                <a:spcPts val="1600"/>
              </a:spcBef>
              <a:spcAft>
                <a:spcPts val="1600"/>
              </a:spcAft>
              <a:buNone/>
            </a:pPr>
            <a:endParaRPr dirty="0">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206" name="Google Shape;206;p33"/>
          <p:cNvPicPr preferRelativeResize="0"/>
          <p:nvPr/>
        </p:nvPicPr>
        <p:blipFill>
          <a:blip r:embed="rId5">
            <a:alphaModFix/>
          </a:blip>
          <a:stretch>
            <a:fillRect/>
          </a:stretch>
        </p:blipFill>
        <p:spPr>
          <a:xfrm>
            <a:off x="551465" y="1373388"/>
            <a:ext cx="3144235" cy="3033512"/>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pic>
        <p:nvPicPr>
          <p:cNvPr id="5" name="Picture 4">
            <a:extLst>
              <a:ext uri="{FF2B5EF4-FFF2-40B4-BE49-F238E27FC236}">
                <a16:creationId xmlns:a16="http://schemas.microsoft.com/office/drawing/2014/main" id="{EF672888-5778-4B1D-AEC7-670C1D93E831}"/>
              </a:ext>
            </a:extLst>
          </p:cNvPr>
          <p:cNvPicPr>
            <a:picLocks noChangeAspect="1"/>
          </p:cNvPicPr>
          <p:nvPr/>
        </p:nvPicPr>
        <p:blipFill>
          <a:blip r:embed="rId6"/>
          <a:stretch>
            <a:fillRect/>
          </a:stretch>
        </p:blipFill>
        <p:spPr>
          <a:xfrm>
            <a:off x="7809650" y="52133"/>
            <a:ext cx="1119840" cy="302404"/>
          </a:xfrm>
          <a:prstGeom prst="rect">
            <a:avLst/>
          </a:prstGeom>
        </p:spPr>
      </p:pic>
    </p:spTree>
    <p:extLst>
      <p:ext uri="{BB962C8B-B14F-4D97-AF65-F5344CB8AC3E}">
        <p14:creationId xmlns:p14="http://schemas.microsoft.com/office/powerpoint/2010/main" val="26924282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34"/>
          <p:cNvSpPr txBox="1">
            <a:spLocks noGrp="1"/>
          </p:cNvSpPr>
          <p:nvPr>
            <p:ph type="title"/>
          </p:nvPr>
        </p:nvSpPr>
        <p:spPr>
          <a:xfrm>
            <a:off x="311700" y="445025"/>
            <a:ext cx="8520600" cy="488425"/>
          </a:xfrm>
          <a:prstGeom prst="rect">
            <a:avLst/>
          </a:prstGeom>
        </p:spPr>
        <p:txBody>
          <a:bodyPr spcFirstLastPara="1" wrap="square" lIns="91425" tIns="91425" rIns="91425" bIns="91425" anchor="t" anchorCtr="0">
            <a:noAutofit/>
          </a:bodyPr>
          <a:lstStyle/>
          <a:p>
            <a:pPr marL="88900" lvl="0" algn="l" rtl="0">
              <a:spcBef>
                <a:spcPts val="0"/>
              </a:spcBef>
              <a:spcAft>
                <a:spcPts val="0"/>
              </a:spcAft>
              <a:buSzPts val="2200"/>
            </a:pPr>
            <a:r>
              <a:rPr lang="en-US" sz="1800" i="1" dirty="0">
                <a:solidFill>
                  <a:srgbClr val="FF0000"/>
                </a:solidFill>
                <a:latin typeface="Open Sans" panose="020B0606030504020204" pitchFamily="34" charset="0"/>
                <a:ea typeface="Open Sans" panose="020B0606030504020204" pitchFamily="34" charset="0"/>
                <a:cs typeface="Open Sans" panose="020B0606030504020204" pitchFamily="34" charset="0"/>
                <a:sym typeface="Times"/>
              </a:rPr>
              <a:t>a, </a:t>
            </a:r>
            <a:r>
              <a:rPr lang="en-US" sz="1800" i="1" dirty="0" err="1">
                <a:solidFill>
                  <a:srgbClr val="FF0000"/>
                </a:solidFill>
                <a:latin typeface="Open Sans" panose="020B0606030504020204" pitchFamily="34" charset="0"/>
                <a:ea typeface="Open Sans" panose="020B0606030504020204" pitchFamily="34" charset="0"/>
                <a:cs typeface="Open Sans" panose="020B0606030504020204" pitchFamily="34" charset="0"/>
                <a:sym typeface="Times"/>
              </a:rPr>
              <a:t>Bản</a:t>
            </a:r>
            <a:r>
              <a:rPr lang="en-US" sz="1800" i="1" dirty="0">
                <a:solidFill>
                  <a:srgbClr val="FF0000"/>
                </a:solidFill>
                <a:latin typeface="Open Sans" panose="020B0606030504020204" pitchFamily="34" charset="0"/>
                <a:ea typeface="Open Sans" panose="020B0606030504020204" pitchFamily="34" charset="0"/>
                <a:cs typeface="Open Sans" panose="020B0606030504020204" pitchFamily="34" charset="0"/>
                <a:sym typeface="Times"/>
              </a:rPr>
              <a:t> </a:t>
            </a:r>
            <a:r>
              <a:rPr lang="en-US" sz="1800" i="1" dirty="0" err="1">
                <a:solidFill>
                  <a:srgbClr val="FF0000"/>
                </a:solidFill>
                <a:latin typeface="Open Sans" panose="020B0606030504020204" pitchFamily="34" charset="0"/>
                <a:ea typeface="Open Sans" panose="020B0606030504020204" pitchFamily="34" charset="0"/>
                <a:cs typeface="Open Sans" panose="020B0606030504020204" pitchFamily="34" charset="0"/>
                <a:sym typeface="Times"/>
              </a:rPr>
              <a:t>chất</a:t>
            </a:r>
            <a:r>
              <a:rPr lang="en-US" sz="1800" i="1" dirty="0">
                <a:solidFill>
                  <a:srgbClr val="FF0000"/>
                </a:solidFill>
                <a:latin typeface="Open Sans" panose="020B0606030504020204" pitchFamily="34" charset="0"/>
                <a:ea typeface="Open Sans" panose="020B0606030504020204" pitchFamily="34" charset="0"/>
                <a:cs typeface="Open Sans" panose="020B0606030504020204" pitchFamily="34" charset="0"/>
                <a:sym typeface="Times"/>
              </a:rPr>
              <a:t> </a:t>
            </a:r>
            <a:r>
              <a:rPr lang="en-US" sz="1800" i="1" dirty="0" err="1">
                <a:solidFill>
                  <a:srgbClr val="FF0000"/>
                </a:solidFill>
                <a:latin typeface="Open Sans" panose="020B0606030504020204" pitchFamily="34" charset="0"/>
                <a:ea typeface="Open Sans" panose="020B0606030504020204" pitchFamily="34" charset="0"/>
                <a:cs typeface="Open Sans" panose="020B0606030504020204" pitchFamily="34" charset="0"/>
                <a:sym typeface="Times"/>
              </a:rPr>
              <a:t>giai</a:t>
            </a:r>
            <a:r>
              <a:rPr lang="en-US" sz="1800" i="1" dirty="0">
                <a:solidFill>
                  <a:srgbClr val="FF0000"/>
                </a:solidFill>
                <a:latin typeface="Open Sans" panose="020B0606030504020204" pitchFamily="34" charset="0"/>
                <a:ea typeface="Open Sans" panose="020B0606030504020204" pitchFamily="34" charset="0"/>
                <a:cs typeface="Open Sans" panose="020B0606030504020204" pitchFamily="34" charset="0"/>
                <a:sym typeface="Times"/>
              </a:rPr>
              <a:t> </a:t>
            </a:r>
            <a:r>
              <a:rPr lang="en-US" sz="1800" i="1" dirty="0" err="1">
                <a:solidFill>
                  <a:srgbClr val="FF0000"/>
                </a:solidFill>
                <a:latin typeface="Open Sans" panose="020B0606030504020204" pitchFamily="34" charset="0"/>
                <a:ea typeface="Open Sans" panose="020B0606030504020204" pitchFamily="34" charset="0"/>
                <a:cs typeface="Open Sans" panose="020B0606030504020204" pitchFamily="34" charset="0"/>
                <a:sym typeface="Times"/>
              </a:rPr>
              <a:t>cấp</a:t>
            </a:r>
            <a:r>
              <a:rPr lang="en-US" sz="1800" i="1" dirty="0">
                <a:solidFill>
                  <a:srgbClr val="FF0000"/>
                </a:solidFill>
                <a:latin typeface="Open Sans" panose="020B0606030504020204" pitchFamily="34" charset="0"/>
                <a:ea typeface="Open Sans" panose="020B0606030504020204" pitchFamily="34" charset="0"/>
                <a:cs typeface="Open Sans" panose="020B0606030504020204" pitchFamily="34" charset="0"/>
                <a:sym typeface="Times"/>
              </a:rPr>
              <a:t> </a:t>
            </a:r>
            <a:r>
              <a:rPr lang="en-US" sz="1800" i="1" dirty="0" err="1">
                <a:solidFill>
                  <a:srgbClr val="FF0000"/>
                </a:solidFill>
                <a:latin typeface="Open Sans" panose="020B0606030504020204" pitchFamily="34" charset="0"/>
                <a:ea typeface="Open Sans" panose="020B0606030504020204" pitchFamily="34" charset="0"/>
                <a:cs typeface="Open Sans" panose="020B0606030504020204" pitchFamily="34" charset="0"/>
                <a:sym typeface="Times"/>
              </a:rPr>
              <a:t>của</a:t>
            </a:r>
            <a:r>
              <a:rPr lang="en-US" sz="1800" i="1" dirty="0">
                <a:solidFill>
                  <a:srgbClr val="FF0000"/>
                </a:solidFill>
                <a:latin typeface="Open Sans" panose="020B0606030504020204" pitchFamily="34" charset="0"/>
                <a:ea typeface="Open Sans" panose="020B0606030504020204" pitchFamily="34" charset="0"/>
                <a:cs typeface="Open Sans" panose="020B0606030504020204" pitchFamily="34" charset="0"/>
                <a:sym typeface="Times"/>
              </a:rPr>
              <a:t> </a:t>
            </a:r>
            <a:r>
              <a:rPr lang="en-US" sz="1800" i="1" dirty="0" err="1">
                <a:solidFill>
                  <a:srgbClr val="FF0000"/>
                </a:solidFill>
                <a:latin typeface="Open Sans" panose="020B0606030504020204" pitchFamily="34" charset="0"/>
                <a:ea typeface="Open Sans" panose="020B0606030504020204" pitchFamily="34" charset="0"/>
                <a:cs typeface="Open Sans" panose="020B0606030504020204" pitchFamily="34" charset="0"/>
                <a:sym typeface="Times"/>
              </a:rPr>
              <a:t>nhà</a:t>
            </a:r>
            <a:r>
              <a:rPr lang="en-US" sz="1800" i="1" dirty="0">
                <a:solidFill>
                  <a:srgbClr val="FF0000"/>
                </a:solidFill>
                <a:latin typeface="Open Sans" panose="020B0606030504020204" pitchFamily="34" charset="0"/>
                <a:ea typeface="Open Sans" panose="020B0606030504020204" pitchFamily="34" charset="0"/>
                <a:cs typeface="Open Sans" panose="020B0606030504020204" pitchFamily="34" charset="0"/>
                <a:sym typeface="Times"/>
              </a:rPr>
              <a:t> </a:t>
            </a:r>
            <a:r>
              <a:rPr lang="en-US" sz="1800" i="1" dirty="0" err="1">
                <a:solidFill>
                  <a:srgbClr val="FF0000"/>
                </a:solidFill>
                <a:latin typeface="Open Sans" panose="020B0606030504020204" pitchFamily="34" charset="0"/>
                <a:ea typeface="Open Sans" panose="020B0606030504020204" pitchFamily="34" charset="0"/>
                <a:cs typeface="Open Sans" panose="020B0606030504020204" pitchFamily="34" charset="0"/>
                <a:sym typeface="Times"/>
              </a:rPr>
              <a:t>nước</a:t>
            </a:r>
            <a:endParaRPr sz="1800" i="1" dirty="0">
              <a:solidFill>
                <a:srgbClr val="FF0000"/>
              </a:solidFill>
              <a:latin typeface="Open Sans" panose="020B0606030504020204" pitchFamily="34" charset="0"/>
              <a:ea typeface="Open Sans" panose="020B0606030504020204" pitchFamily="34" charset="0"/>
              <a:cs typeface="Open Sans" panose="020B0606030504020204" pitchFamily="34" charset="0"/>
              <a:sym typeface="Times"/>
            </a:endParaRPr>
          </a:p>
        </p:txBody>
      </p:sp>
      <p:sp>
        <p:nvSpPr>
          <p:cNvPr id="212" name="Google Shape;212;p34"/>
          <p:cNvSpPr txBox="1">
            <a:spLocks noGrp="1"/>
          </p:cNvSpPr>
          <p:nvPr>
            <p:ph type="body" idx="1"/>
          </p:nvPr>
        </p:nvSpPr>
        <p:spPr>
          <a:xfrm>
            <a:off x="521250" y="1702237"/>
            <a:ext cx="3130000" cy="2118225"/>
          </a:xfrm>
          <a:prstGeom prst="rect">
            <a:avLst/>
          </a:prstGeom>
        </p:spPr>
        <p:txBody>
          <a:bodyPr spcFirstLastPara="1" wrap="square" lIns="91425" tIns="91425" rIns="91425" bIns="91425" anchor="t" anchorCtr="0">
            <a:noAutofit/>
          </a:bodyPr>
          <a:lstStyle/>
          <a:p>
            <a:pPr marL="101600" marR="0" lvl="0" indent="0" algn="l" rtl="0">
              <a:lnSpc>
                <a:spcPct val="115000"/>
              </a:lnSpc>
              <a:spcBef>
                <a:spcPts val="0"/>
              </a:spcBef>
              <a:spcAft>
                <a:spcPts val="0"/>
              </a:spcAft>
              <a:buClr>
                <a:schemeClr val="dk2"/>
              </a:buClr>
              <a:buSzPts val="2000"/>
              <a:buNone/>
            </a:pPr>
            <a:r>
              <a:rPr lang="en-GB" sz="1800" dirty="0" err="1">
                <a:solidFill>
                  <a:schemeClr val="bg2"/>
                </a:solidFill>
                <a:latin typeface="Open Sans" panose="020B0606030504020204" pitchFamily="34" charset="0"/>
                <a:ea typeface="Open Sans" panose="020B0606030504020204" pitchFamily="34" charset="0"/>
                <a:cs typeface="Open Sans" panose="020B0606030504020204" pitchFamily="34" charset="0"/>
              </a:rPr>
              <a:t>Thứ</a:t>
            </a:r>
            <a:r>
              <a:rPr lang="en-GB" sz="1800" dirty="0">
                <a:solidFill>
                  <a:schemeClr val="bg2"/>
                </a:solidFill>
                <a:latin typeface="Open Sans" panose="020B0606030504020204" pitchFamily="34" charset="0"/>
                <a:ea typeface="Open Sans" panose="020B0606030504020204" pitchFamily="34" charset="0"/>
                <a:cs typeface="Open Sans" panose="020B0606030504020204" pitchFamily="34" charset="0"/>
              </a:rPr>
              <a:t> </a:t>
            </a:r>
            <a:r>
              <a:rPr lang="en-GB" sz="1800" dirty="0" err="1">
                <a:solidFill>
                  <a:schemeClr val="bg2"/>
                </a:solidFill>
                <a:latin typeface="Open Sans" panose="020B0606030504020204" pitchFamily="34" charset="0"/>
                <a:ea typeface="Open Sans" panose="020B0606030504020204" pitchFamily="34" charset="0"/>
                <a:cs typeface="Open Sans" panose="020B0606030504020204" pitchFamily="34" charset="0"/>
              </a:rPr>
              <a:t>ba</a:t>
            </a:r>
            <a:r>
              <a:rPr lang="en-GB" sz="1800" dirty="0">
                <a:solidFill>
                  <a:schemeClr val="bg2"/>
                </a:solidFill>
                <a:latin typeface="Open Sans" panose="020B0606030504020204" pitchFamily="34" charset="0"/>
                <a:ea typeface="Open Sans" panose="020B0606030504020204" pitchFamily="34" charset="0"/>
                <a:cs typeface="Open Sans" panose="020B0606030504020204" pitchFamily="34" charset="0"/>
              </a:rPr>
              <a:t>, </a:t>
            </a:r>
            <a:r>
              <a:rPr lang="en-GB" sz="1800" dirty="0" err="1">
                <a:solidFill>
                  <a:schemeClr val="bg2"/>
                </a:solidFill>
                <a:latin typeface="Open Sans" panose="020B0606030504020204" pitchFamily="34" charset="0"/>
                <a:ea typeface="Open Sans" panose="020B0606030504020204" pitchFamily="34" charset="0"/>
                <a:cs typeface="Open Sans" panose="020B0606030504020204" pitchFamily="34" charset="0"/>
              </a:rPr>
              <a:t>bản</a:t>
            </a:r>
            <a:r>
              <a:rPr lang="en-GB" sz="1800" dirty="0">
                <a:solidFill>
                  <a:schemeClr val="bg2"/>
                </a:solidFill>
                <a:latin typeface="Open Sans" panose="020B0606030504020204" pitchFamily="34" charset="0"/>
                <a:ea typeface="Open Sans" panose="020B0606030504020204" pitchFamily="34" charset="0"/>
                <a:cs typeface="Open Sans" panose="020B0606030504020204" pitchFamily="34" charset="0"/>
              </a:rPr>
              <a:t> </a:t>
            </a:r>
            <a:r>
              <a:rPr lang="en-GB" sz="1800" dirty="0" err="1">
                <a:solidFill>
                  <a:schemeClr val="bg2"/>
                </a:solidFill>
                <a:latin typeface="Open Sans" panose="020B0606030504020204" pitchFamily="34" charset="0"/>
                <a:ea typeface="Open Sans" panose="020B0606030504020204" pitchFamily="34" charset="0"/>
                <a:cs typeface="Open Sans" panose="020B0606030504020204" pitchFamily="34" charset="0"/>
              </a:rPr>
              <a:t>chất</a:t>
            </a:r>
            <a:r>
              <a:rPr lang="en-GB" sz="1800" dirty="0">
                <a:solidFill>
                  <a:schemeClr val="bg2"/>
                </a:solidFill>
                <a:latin typeface="Open Sans" panose="020B0606030504020204" pitchFamily="34" charset="0"/>
                <a:ea typeface="Open Sans" panose="020B0606030504020204" pitchFamily="34" charset="0"/>
                <a:cs typeface="Open Sans" panose="020B0606030504020204" pitchFamily="34" charset="0"/>
              </a:rPr>
              <a:t> </a:t>
            </a:r>
            <a:r>
              <a:rPr lang="en-GB" sz="1800" dirty="0" err="1">
                <a:solidFill>
                  <a:schemeClr val="bg2"/>
                </a:solidFill>
                <a:latin typeface="Open Sans" panose="020B0606030504020204" pitchFamily="34" charset="0"/>
                <a:ea typeface="Open Sans" panose="020B0606030504020204" pitchFamily="34" charset="0"/>
                <a:cs typeface="Open Sans" panose="020B0606030504020204" pitchFamily="34" charset="0"/>
              </a:rPr>
              <a:t>giai</a:t>
            </a:r>
            <a:r>
              <a:rPr lang="en-GB" sz="1800" dirty="0">
                <a:solidFill>
                  <a:schemeClr val="bg2"/>
                </a:solidFill>
                <a:latin typeface="Open Sans" panose="020B0606030504020204" pitchFamily="34" charset="0"/>
                <a:ea typeface="Open Sans" panose="020B0606030504020204" pitchFamily="34" charset="0"/>
                <a:cs typeface="Open Sans" panose="020B0606030504020204" pitchFamily="34" charset="0"/>
              </a:rPr>
              <a:t> </a:t>
            </a:r>
            <a:r>
              <a:rPr lang="en-GB" sz="1800" dirty="0" err="1">
                <a:solidFill>
                  <a:schemeClr val="bg2"/>
                </a:solidFill>
                <a:latin typeface="Open Sans" panose="020B0606030504020204" pitchFamily="34" charset="0"/>
                <a:ea typeface="Open Sans" panose="020B0606030504020204" pitchFamily="34" charset="0"/>
                <a:cs typeface="Open Sans" panose="020B0606030504020204" pitchFamily="34" charset="0"/>
              </a:rPr>
              <a:t>cấp</a:t>
            </a:r>
            <a:r>
              <a:rPr lang="en-GB" sz="1800" dirty="0">
                <a:solidFill>
                  <a:schemeClr val="bg2"/>
                </a:solidFill>
                <a:latin typeface="Open Sans" panose="020B0606030504020204" pitchFamily="34" charset="0"/>
                <a:ea typeface="Open Sans" panose="020B0606030504020204" pitchFamily="34" charset="0"/>
                <a:cs typeface="Open Sans" panose="020B0606030504020204" pitchFamily="34" charset="0"/>
              </a:rPr>
              <a:t> </a:t>
            </a:r>
            <a:r>
              <a:rPr lang="en-GB" sz="1800" dirty="0" err="1">
                <a:solidFill>
                  <a:schemeClr val="bg2"/>
                </a:solidFill>
                <a:latin typeface="Open Sans" panose="020B0606030504020204" pitchFamily="34" charset="0"/>
                <a:ea typeface="Open Sans" panose="020B0606030504020204" pitchFamily="34" charset="0"/>
                <a:cs typeface="Open Sans" panose="020B0606030504020204" pitchFamily="34" charset="0"/>
              </a:rPr>
              <a:t>của</a:t>
            </a:r>
            <a:r>
              <a:rPr lang="en-GB" sz="1800" dirty="0">
                <a:solidFill>
                  <a:schemeClr val="bg2"/>
                </a:solidFill>
                <a:latin typeface="Open Sans" panose="020B0606030504020204" pitchFamily="34" charset="0"/>
                <a:ea typeface="Open Sans" panose="020B0606030504020204" pitchFamily="34" charset="0"/>
                <a:cs typeface="Open Sans" panose="020B0606030504020204" pitchFamily="34" charset="0"/>
              </a:rPr>
              <a:t> </a:t>
            </a:r>
            <a:r>
              <a:rPr lang="en-GB" sz="1800" dirty="0" err="1">
                <a:solidFill>
                  <a:schemeClr val="bg2"/>
                </a:solidFill>
                <a:latin typeface="Open Sans" panose="020B0606030504020204" pitchFamily="34" charset="0"/>
                <a:ea typeface="Open Sans" panose="020B0606030504020204" pitchFamily="34" charset="0"/>
                <a:cs typeface="Open Sans" panose="020B0606030504020204" pitchFamily="34" charset="0"/>
              </a:rPr>
              <a:t>nhà</a:t>
            </a:r>
            <a:r>
              <a:rPr lang="en-GB" sz="1800" dirty="0">
                <a:solidFill>
                  <a:schemeClr val="bg2"/>
                </a:solidFill>
                <a:latin typeface="Open Sans" panose="020B0606030504020204" pitchFamily="34" charset="0"/>
                <a:ea typeface="Open Sans" panose="020B0606030504020204" pitchFamily="34" charset="0"/>
                <a:cs typeface="Open Sans" panose="020B0606030504020204" pitchFamily="34" charset="0"/>
              </a:rPr>
              <a:t> </a:t>
            </a:r>
            <a:r>
              <a:rPr lang="en-GB" sz="1800" dirty="0" err="1">
                <a:solidFill>
                  <a:schemeClr val="bg2"/>
                </a:solidFill>
                <a:latin typeface="Open Sans" panose="020B0606030504020204" pitchFamily="34" charset="0"/>
                <a:ea typeface="Open Sans" panose="020B0606030504020204" pitchFamily="34" charset="0"/>
                <a:cs typeface="Open Sans" panose="020B0606030504020204" pitchFamily="34" charset="0"/>
              </a:rPr>
              <a:t>nước</a:t>
            </a:r>
            <a:r>
              <a:rPr lang="en-GB" sz="1800" dirty="0">
                <a:solidFill>
                  <a:schemeClr val="bg2"/>
                </a:solidFill>
                <a:latin typeface="Open Sans" panose="020B0606030504020204" pitchFamily="34" charset="0"/>
                <a:ea typeface="Open Sans" panose="020B0606030504020204" pitchFamily="34" charset="0"/>
                <a:cs typeface="Open Sans" panose="020B0606030504020204" pitchFamily="34" charset="0"/>
              </a:rPr>
              <a:t> ta </a:t>
            </a:r>
            <a:r>
              <a:rPr lang="en-GB" sz="1800" dirty="0" err="1">
                <a:solidFill>
                  <a:schemeClr val="bg2"/>
                </a:solidFill>
                <a:latin typeface="Open Sans" panose="020B0606030504020204" pitchFamily="34" charset="0"/>
                <a:ea typeface="Open Sans" panose="020B0606030504020204" pitchFamily="34" charset="0"/>
                <a:cs typeface="Open Sans" panose="020B0606030504020204" pitchFamily="34" charset="0"/>
              </a:rPr>
              <a:t>thể</a:t>
            </a:r>
            <a:r>
              <a:rPr lang="en-GB" sz="1800" dirty="0">
                <a:solidFill>
                  <a:schemeClr val="bg2"/>
                </a:solidFill>
                <a:latin typeface="Open Sans" panose="020B0606030504020204" pitchFamily="34" charset="0"/>
                <a:ea typeface="Open Sans" panose="020B0606030504020204" pitchFamily="34" charset="0"/>
                <a:cs typeface="Open Sans" panose="020B0606030504020204" pitchFamily="34" charset="0"/>
              </a:rPr>
              <a:t> </a:t>
            </a:r>
            <a:r>
              <a:rPr lang="en-GB" sz="1800" dirty="0" err="1">
                <a:solidFill>
                  <a:schemeClr val="bg2"/>
                </a:solidFill>
                <a:latin typeface="Open Sans" panose="020B0606030504020204" pitchFamily="34" charset="0"/>
                <a:ea typeface="Open Sans" panose="020B0606030504020204" pitchFamily="34" charset="0"/>
                <a:cs typeface="Open Sans" panose="020B0606030504020204" pitchFamily="34" charset="0"/>
              </a:rPr>
              <a:t>hiện</a:t>
            </a:r>
            <a:r>
              <a:rPr lang="en-GB" sz="1800" dirty="0">
                <a:solidFill>
                  <a:schemeClr val="bg2"/>
                </a:solidFill>
                <a:latin typeface="Open Sans" panose="020B0606030504020204" pitchFamily="34" charset="0"/>
                <a:ea typeface="Open Sans" panose="020B0606030504020204" pitchFamily="34" charset="0"/>
                <a:cs typeface="Open Sans" panose="020B0606030504020204" pitchFamily="34" charset="0"/>
              </a:rPr>
              <a:t> ở </a:t>
            </a:r>
            <a:r>
              <a:rPr lang="en-GB" sz="1800" dirty="0" err="1">
                <a:solidFill>
                  <a:schemeClr val="bg2"/>
                </a:solidFill>
                <a:latin typeface="Open Sans" panose="020B0606030504020204" pitchFamily="34" charset="0"/>
                <a:ea typeface="Open Sans" panose="020B0606030504020204" pitchFamily="34" charset="0"/>
                <a:cs typeface="Open Sans" panose="020B0606030504020204" pitchFamily="34" charset="0"/>
              </a:rPr>
              <a:t>tính</a:t>
            </a:r>
            <a:r>
              <a:rPr lang="en-GB" sz="1800" dirty="0">
                <a:solidFill>
                  <a:schemeClr val="bg2"/>
                </a:solidFill>
                <a:latin typeface="Open Sans" panose="020B0606030504020204" pitchFamily="34" charset="0"/>
                <a:ea typeface="Open Sans" panose="020B0606030504020204" pitchFamily="34" charset="0"/>
                <a:cs typeface="Open Sans" panose="020B0606030504020204" pitchFamily="34" charset="0"/>
              </a:rPr>
              <a:t> </a:t>
            </a:r>
            <a:r>
              <a:rPr lang="en-GB" sz="1800" b="1" dirty="0" err="1">
                <a:solidFill>
                  <a:schemeClr val="bg2"/>
                </a:solidFill>
                <a:latin typeface="Open Sans" panose="020B0606030504020204" pitchFamily="34" charset="0"/>
                <a:ea typeface="Open Sans" panose="020B0606030504020204" pitchFamily="34" charset="0"/>
                <a:cs typeface="Open Sans" panose="020B0606030504020204" pitchFamily="34" charset="0"/>
              </a:rPr>
              <a:t>định</a:t>
            </a:r>
            <a:r>
              <a:rPr lang="en-GB" sz="1800" b="1" dirty="0">
                <a:solidFill>
                  <a:schemeClr val="bg2"/>
                </a:solidFill>
                <a:latin typeface="Open Sans" panose="020B0606030504020204" pitchFamily="34" charset="0"/>
                <a:ea typeface="Open Sans" panose="020B0606030504020204" pitchFamily="34" charset="0"/>
                <a:cs typeface="Open Sans" panose="020B0606030504020204" pitchFamily="34" charset="0"/>
              </a:rPr>
              <a:t> </a:t>
            </a:r>
            <a:r>
              <a:rPr lang="en-GB" sz="1800" b="1" dirty="0" err="1">
                <a:solidFill>
                  <a:schemeClr val="bg2"/>
                </a:solidFill>
                <a:latin typeface="Open Sans" panose="020B0606030504020204" pitchFamily="34" charset="0"/>
                <a:ea typeface="Open Sans" panose="020B0606030504020204" pitchFamily="34" charset="0"/>
                <a:cs typeface="Open Sans" panose="020B0606030504020204" pitchFamily="34" charset="0"/>
              </a:rPr>
              <a:t>hướng</a:t>
            </a:r>
            <a:r>
              <a:rPr lang="en-GB" sz="1800" b="1" dirty="0">
                <a:solidFill>
                  <a:schemeClr val="bg2"/>
                </a:solidFill>
                <a:latin typeface="Open Sans" panose="020B0606030504020204" pitchFamily="34" charset="0"/>
                <a:ea typeface="Open Sans" panose="020B0606030504020204" pitchFamily="34" charset="0"/>
                <a:cs typeface="Open Sans" panose="020B0606030504020204" pitchFamily="34" charset="0"/>
              </a:rPr>
              <a:t> </a:t>
            </a:r>
            <a:r>
              <a:rPr lang="en-GB" sz="1800" b="1" dirty="0" err="1">
                <a:solidFill>
                  <a:schemeClr val="bg2"/>
                </a:solidFill>
                <a:latin typeface="Open Sans" panose="020B0606030504020204" pitchFamily="34" charset="0"/>
                <a:ea typeface="Open Sans" panose="020B0606030504020204" pitchFamily="34" charset="0"/>
                <a:cs typeface="Open Sans" panose="020B0606030504020204" pitchFamily="34" charset="0"/>
              </a:rPr>
              <a:t>xã</a:t>
            </a:r>
            <a:r>
              <a:rPr lang="en-GB" sz="1800" b="1" dirty="0">
                <a:solidFill>
                  <a:schemeClr val="bg2"/>
                </a:solidFill>
                <a:latin typeface="Open Sans" panose="020B0606030504020204" pitchFamily="34" charset="0"/>
                <a:ea typeface="Open Sans" panose="020B0606030504020204" pitchFamily="34" charset="0"/>
                <a:cs typeface="Open Sans" panose="020B0606030504020204" pitchFamily="34" charset="0"/>
              </a:rPr>
              <a:t> </a:t>
            </a:r>
            <a:r>
              <a:rPr lang="en-GB" sz="1800" b="1" dirty="0" err="1">
                <a:solidFill>
                  <a:schemeClr val="bg2"/>
                </a:solidFill>
                <a:latin typeface="Open Sans" panose="020B0606030504020204" pitchFamily="34" charset="0"/>
                <a:ea typeface="Open Sans" panose="020B0606030504020204" pitchFamily="34" charset="0"/>
                <a:cs typeface="Open Sans" panose="020B0606030504020204" pitchFamily="34" charset="0"/>
              </a:rPr>
              <a:t>hội</a:t>
            </a:r>
            <a:r>
              <a:rPr lang="en-GB" sz="1800" b="1" dirty="0">
                <a:solidFill>
                  <a:schemeClr val="bg2"/>
                </a:solidFill>
                <a:latin typeface="Open Sans" panose="020B0606030504020204" pitchFamily="34" charset="0"/>
                <a:ea typeface="Open Sans" panose="020B0606030504020204" pitchFamily="34" charset="0"/>
                <a:cs typeface="Open Sans" panose="020B0606030504020204" pitchFamily="34" charset="0"/>
              </a:rPr>
              <a:t> </a:t>
            </a:r>
            <a:r>
              <a:rPr lang="en-GB" sz="1800" b="1" dirty="0" err="1">
                <a:solidFill>
                  <a:schemeClr val="bg2"/>
                </a:solidFill>
                <a:latin typeface="Open Sans" panose="020B0606030504020204" pitchFamily="34" charset="0"/>
                <a:ea typeface="Open Sans" panose="020B0606030504020204" pitchFamily="34" charset="0"/>
                <a:cs typeface="Open Sans" panose="020B0606030504020204" pitchFamily="34" charset="0"/>
              </a:rPr>
              <a:t>chủ</a:t>
            </a:r>
            <a:r>
              <a:rPr lang="en-GB" sz="1800" b="1" dirty="0">
                <a:solidFill>
                  <a:schemeClr val="bg2"/>
                </a:solidFill>
                <a:latin typeface="Open Sans" panose="020B0606030504020204" pitchFamily="34" charset="0"/>
                <a:ea typeface="Open Sans" panose="020B0606030504020204" pitchFamily="34" charset="0"/>
                <a:cs typeface="Open Sans" panose="020B0606030504020204" pitchFamily="34" charset="0"/>
              </a:rPr>
              <a:t> </a:t>
            </a:r>
            <a:r>
              <a:rPr lang="en-GB" sz="1800" b="1" dirty="0" err="1">
                <a:solidFill>
                  <a:schemeClr val="bg2"/>
                </a:solidFill>
                <a:latin typeface="Open Sans" panose="020B0606030504020204" pitchFamily="34" charset="0"/>
                <a:ea typeface="Open Sans" panose="020B0606030504020204" pitchFamily="34" charset="0"/>
                <a:cs typeface="Open Sans" panose="020B0606030504020204" pitchFamily="34" charset="0"/>
              </a:rPr>
              <a:t>nghĩa</a:t>
            </a:r>
            <a:r>
              <a:rPr lang="en-GB" sz="1800" dirty="0">
                <a:solidFill>
                  <a:schemeClr val="bg2"/>
                </a:solidFill>
                <a:latin typeface="Open Sans" panose="020B0606030504020204" pitchFamily="34" charset="0"/>
                <a:ea typeface="Open Sans" panose="020B0606030504020204" pitchFamily="34" charset="0"/>
                <a:cs typeface="Open Sans" panose="020B0606030504020204" pitchFamily="34" charset="0"/>
              </a:rPr>
              <a:t> </a:t>
            </a:r>
            <a:r>
              <a:rPr lang="en-GB" sz="1800" dirty="0" err="1">
                <a:solidFill>
                  <a:schemeClr val="bg2"/>
                </a:solidFill>
                <a:latin typeface="Open Sans" panose="020B0606030504020204" pitchFamily="34" charset="0"/>
                <a:ea typeface="Open Sans" panose="020B0606030504020204" pitchFamily="34" charset="0"/>
                <a:cs typeface="Open Sans" panose="020B0606030504020204" pitchFamily="34" charset="0"/>
              </a:rPr>
              <a:t>của</a:t>
            </a:r>
            <a:r>
              <a:rPr lang="en-GB" sz="1800" dirty="0">
                <a:solidFill>
                  <a:schemeClr val="bg2"/>
                </a:solidFill>
                <a:latin typeface="Open Sans" panose="020B0606030504020204" pitchFamily="34" charset="0"/>
                <a:ea typeface="Open Sans" panose="020B0606030504020204" pitchFamily="34" charset="0"/>
                <a:cs typeface="Open Sans" panose="020B0606030504020204" pitchFamily="34" charset="0"/>
              </a:rPr>
              <a:t> </a:t>
            </a:r>
            <a:r>
              <a:rPr lang="en-GB" sz="1800" dirty="0" err="1">
                <a:solidFill>
                  <a:schemeClr val="bg2"/>
                </a:solidFill>
                <a:latin typeface="Open Sans" panose="020B0606030504020204" pitchFamily="34" charset="0"/>
                <a:ea typeface="Open Sans" panose="020B0606030504020204" pitchFamily="34" charset="0"/>
                <a:cs typeface="Open Sans" panose="020B0606030504020204" pitchFamily="34" charset="0"/>
              </a:rPr>
              <a:t>sự</a:t>
            </a:r>
            <a:r>
              <a:rPr lang="en-GB" sz="1800" dirty="0">
                <a:solidFill>
                  <a:schemeClr val="bg2"/>
                </a:solidFill>
                <a:latin typeface="Open Sans" panose="020B0606030504020204" pitchFamily="34" charset="0"/>
                <a:ea typeface="Open Sans" panose="020B0606030504020204" pitchFamily="34" charset="0"/>
                <a:cs typeface="Open Sans" panose="020B0606030504020204" pitchFamily="34" charset="0"/>
              </a:rPr>
              <a:t> </a:t>
            </a:r>
            <a:r>
              <a:rPr lang="en-GB" sz="1800" dirty="0" err="1">
                <a:solidFill>
                  <a:schemeClr val="bg2"/>
                </a:solidFill>
                <a:latin typeface="Open Sans" panose="020B0606030504020204" pitchFamily="34" charset="0"/>
                <a:ea typeface="Open Sans" panose="020B0606030504020204" pitchFamily="34" charset="0"/>
                <a:cs typeface="Open Sans" panose="020B0606030504020204" pitchFamily="34" charset="0"/>
              </a:rPr>
              <a:t>phát</a:t>
            </a:r>
            <a:r>
              <a:rPr lang="en-GB" sz="1800" dirty="0">
                <a:solidFill>
                  <a:schemeClr val="bg2"/>
                </a:solidFill>
                <a:latin typeface="Open Sans" panose="020B0606030504020204" pitchFamily="34" charset="0"/>
                <a:ea typeface="Open Sans" panose="020B0606030504020204" pitchFamily="34" charset="0"/>
                <a:cs typeface="Open Sans" panose="020B0606030504020204" pitchFamily="34" charset="0"/>
              </a:rPr>
              <a:t> </a:t>
            </a:r>
            <a:r>
              <a:rPr lang="en-GB" sz="1800" dirty="0" err="1">
                <a:solidFill>
                  <a:schemeClr val="bg2"/>
                </a:solidFill>
                <a:latin typeface="Open Sans" panose="020B0606030504020204" pitchFamily="34" charset="0"/>
                <a:ea typeface="Open Sans" panose="020B0606030504020204" pitchFamily="34" charset="0"/>
                <a:cs typeface="Open Sans" panose="020B0606030504020204" pitchFamily="34" charset="0"/>
              </a:rPr>
              <a:t>triển</a:t>
            </a:r>
            <a:r>
              <a:rPr lang="en-GB" sz="1800" dirty="0">
                <a:solidFill>
                  <a:schemeClr val="bg2"/>
                </a:solidFill>
                <a:latin typeface="Open Sans" panose="020B0606030504020204" pitchFamily="34" charset="0"/>
                <a:ea typeface="Open Sans" panose="020B0606030504020204" pitchFamily="34" charset="0"/>
                <a:cs typeface="Open Sans" panose="020B0606030504020204" pitchFamily="34" charset="0"/>
              </a:rPr>
              <a:t> </a:t>
            </a:r>
            <a:r>
              <a:rPr lang="en-GB" sz="1800" dirty="0" err="1">
                <a:solidFill>
                  <a:schemeClr val="bg2"/>
                </a:solidFill>
                <a:latin typeface="Open Sans" panose="020B0606030504020204" pitchFamily="34" charset="0"/>
                <a:ea typeface="Open Sans" panose="020B0606030504020204" pitchFamily="34" charset="0"/>
                <a:cs typeface="Open Sans" panose="020B0606030504020204" pitchFamily="34" charset="0"/>
              </a:rPr>
              <a:t>đất</a:t>
            </a:r>
            <a:r>
              <a:rPr lang="en-GB" sz="1800" dirty="0">
                <a:solidFill>
                  <a:schemeClr val="bg2"/>
                </a:solidFill>
                <a:latin typeface="Open Sans" panose="020B0606030504020204" pitchFamily="34" charset="0"/>
                <a:ea typeface="Open Sans" panose="020B0606030504020204" pitchFamily="34" charset="0"/>
                <a:cs typeface="Open Sans" panose="020B0606030504020204" pitchFamily="34" charset="0"/>
              </a:rPr>
              <a:t> </a:t>
            </a:r>
            <a:r>
              <a:rPr lang="en-GB" sz="1800" dirty="0" err="1">
                <a:solidFill>
                  <a:schemeClr val="bg2"/>
                </a:solidFill>
                <a:latin typeface="Open Sans" panose="020B0606030504020204" pitchFamily="34" charset="0"/>
                <a:ea typeface="Open Sans" panose="020B0606030504020204" pitchFamily="34" charset="0"/>
                <a:cs typeface="Open Sans" panose="020B0606030504020204" pitchFamily="34" charset="0"/>
              </a:rPr>
              <a:t>nước</a:t>
            </a:r>
            <a:endParaRPr sz="1800" dirty="0">
              <a:solidFill>
                <a:schemeClr val="bg2"/>
              </a:solidFill>
              <a:latin typeface="Open Sans" panose="020B0606030504020204" pitchFamily="34" charset="0"/>
              <a:ea typeface="Open Sans" panose="020B0606030504020204" pitchFamily="34" charset="0"/>
              <a:cs typeface="Open Sans" panose="020B0606030504020204" pitchFamily="34" charset="0"/>
            </a:endParaRPr>
          </a:p>
          <a:p>
            <a:pPr marL="457200" marR="0" lvl="0" indent="0" algn="l" rtl="0">
              <a:lnSpc>
                <a:spcPct val="115000"/>
              </a:lnSpc>
              <a:spcBef>
                <a:spcPts val="1600"/>
              </a:spcBef>
              <a:spcAft>
                <a:spcPts val="1600"/>
              </a:spcAft>
              <a:buNone/>
            </a:pPr>
            <a:endParaRPr sz="1800" dirty="0">
              <a:latin typeface="Open Sans" panose="020B0606030504020204" pitchFamily="34" charset="0"/>
              <a:ea typeface="Open Sans" panose="020B0606030504020204" pitchFamily="34" charset="0"/>
              <a:cs typeface="Open Sans" panose="020B0606030504020204" pitchFamily="34" charset="0"/>
            </a:endParaRPr>
          </a:p>
        </p:txBody>
      </p:sp>
      <p:pic>
        <p:nvPicPr>
          <p:cNvPr id="213" name="Google Shape;213;p34"/>
          <p:cNvPicPr preferRelativeResize="0"/>
          <p:nvPr/>
        </p:nvPicPr>
        <p:blipFill>
          <a:blip r:embed="rId3">
            <a:alphaModFix/>
          </a:blip>
          <a:stretch>
            <a:fillRect/>
          </a:stretch>
        </p:blipFill>
        <p:spPr>
          <a:xfrm>
            <a:off x="4423600" y="1627837"/>
            <a:ext cx="4129850" cy="2192625"/>
          </a:xfrm>
          <a:prstGeom prst="rect">
            <a:avLst/>
          </a:prstGeom>
          <a:noFill/>
          <a:ln>
            <a:noFill/>
          </a:ln>
        </p:spPr>
      </p:pic>
      <p:pic>
        <p:nvPicPr>
          <p:cNvPr id="5" name="Picture 4">
            <a:extLst>
              <a:ext uri="{FF2B5EF4-FFF2-40B4-BE49-F238E27FC236}">
                <a16:creationId xmlns:a16="http://schemas.microsoft.com/office/drawing/2014/main" id="{92D211BC-3DFC-4F4E-A244-879209B6F8A9}"/>
              </a:ext>
            </a:extLst>
          </p:cNvPr>
          <p:cNvPicPr>
            <a:picLocks noChangeAspect="1"/>
          </p:cNvPicPr>
          <p:nvPr/>
        </p:nvPicPr>
        <p:blipFill>
          <a:blip r:embed="rId4"/>
          <a:stretch>
            <a:fillRect/>
          </a:stretch>
        </p:blipFill>
        <p:spPr>
          <a:xfrm>
            <a:off x="7809650" y="52133"/>
            <a:ext cx="1119840" cy="302404"/>
          </a:xfrm>
          <a:prstGeom prst="rect">
            <a:avLst/>
          </a:prstGeom>
        </p:spPr>
      </p:pic>
    </p:spTree>
    <p:extLst>
      <p:ext uri="{BB962C8B-B14F-4D97-AF65-F5344CB8AC3E}">
        <p14:creationId xmlns:p14="http://schemas.microsoft.com/office/powerpoint/2010/main" val="18655694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pic>
        <p:nvPicPr>
          <p:cNvPr id="429" name="Google Shape;429;p43"/>
          <p:cNvPicPr preferRelativeResize="0"/>
          <p:nvPr/>
        </p:nvPicPr>
        <p:blipFill rotWithShape="1">
          <a:blip r:embed="rId3">
            <a:alphaModFix/>
          </a:blip>
          <a:srcRect/>
          <a:stretch/>
        </p:blipFill>
        <p:spPr>
          <a:xfrm>
            <a:off x="626846" y="514350"/>
            <a:ext cx="7890310" cy="4114800"/>
          </a:xfrm>
          <a:prstGeom prst="rect">
            <a:avLst/>
          </a:prstGeom>
          <a:noFill/>
          <a:ln>
            <a:noFill/>
          </a:ln>
        </p:spPr>
      </p:pic>
      <p:pic>
        <p:nvPicPr>
          <p:cNvPr id="430" name="Google Shape;430;p43"/>
          <p:cNvPicPr preferRelativeResize="0"/>
          <p:nvPr/>
        </p:nvPicPr>
        <p:blipFill rotWithShape="1">
          <a:blip r:embed="rId4">
            <a:alphaModFix/>
          </a:blip>
          <a:srcRect/>
          <a:stretch/>
        </p:blipFill>
        <p:spPr>
          <a:xfrm>
            <a:off x="1056598" y="1297944"/>
            <a:ext cx="1636326" cy="2961750"/>
          </a:xfrm>
          <a:prstGeom prst="rect">
            <a:avLst/>
          </a:prstGeom>
          <a:noFill/>
          <a:ln>
            <a:noFill/>
          </a:ln>
        </p:spPr>
      </p:pic>
      <p:sp>
        <p:nvSpPr>
          <p:cNvPr id="431" name="Google Shape;431;p43"/>
          <p:cNvSpPr txBox="1"/>
          <p:nvPr/>
        </p:nvSpPr>
        <p:spPr>
          <a:xfrm>
            <a:off x="1309743" y="603753"/>
            <a:ext cx="6749505" cy="549910"/>
          </a:xfrm>
          <a:prstGeom prst="rect">
            <a:avLst/>
          </a:prstGeom>
          <a:noFill/>
          <a:ln>
            <a:noFill/>
          </a:ln>
        </p:spPr>
        <p:txBody>
          <a:bodyPr spcFirstLastPara="1" wrap="square" lIns="0" tIns="0" rIns="0" bIns="0" anchor="t" anchorCtr="0">
            <a:noAutofit/>
          </a:bodyPr>
          <a:lstStyle/>
          <a:p>
            <a:pPr algn="ctr">
              <a:lnSpc>
                <a:spcPct val="140000"/>
              </a:lnSpc>
            </a:pPr>
            <a:r>
              <a:rPr lang="en-US" sz="1600" b="1" dirty="0">
                <a:latin typeface="Open Sans" panose="020B0606030504020204" pitchFamily="34" charset="0"/>
                <a:ea typeface="Open Sans" panose="020B0606030504020204" pitchFamily="34" charset="0"/>
                <a:cs typeface="Open Sans" panose="020B0606030504020204" pitchFamily="34" charset="0"/>
              </a:rPr>
              <a:t>SỰ THỐNG NHẤT GIỮA BẢN CHẤT GIAI CẤP CÔNG NHÂN VỚI TÍNH </a:t>
            </a:r>
            <a:endParaRPr sz="700" dirty="0">
              <a:latin typeface="Open Sans" panose="020B0606030504020204" pitchFamily="34" charset="0"/>
              <a:ea typeface="Open Sans" panose="020B0606030504020204" pitchFamily="34" charset="0"/>
              <a:cs typeface="Open Sans" panose="020B0606030504020204" pitchFamily="34" charset="0"/>
            </a:endParaRPr>
          </a:p>
          <a:p>
            <a:pPr algn="ctr">
              <a:lnSpc>
                <a:spcPct val="140000"/>
              </a:lnSpc>
            </a:pPr>
            <a:r>
              <a:rPr lang="en-US" sz="1600" b="1" dirty="0">
                <a:latin typeface="Open Sans" panose="020B0606030504020204" pitchFamily="34" charset="0"/>
                <a:ea typeface="Open Sans" panose="020B0606030504020204" pitchFamily="34" charset="0"/>
                <a:cs typeface="Open Sans" panose="020B0606030504020204" pitchFamily="34" charset="0"/>
              </a:rPr>
              <a:t>NHÂN DÂN VÀ TÍNH DÂN TỘC CỦA NHÀ NƯỚC</a:t>
            </a:r>
            <a:endParaRPr sz="700" dirty="0">
              <a:latin typeface="Open Sans" panose="020B0606030504020204" pitchFamily="34" charset="0"/>
              <a:ea typeface="Open Sans" panose="020B0606030504020204" pitchFamily="34" charset="0"/>
              <a:cs typeface="Open Sans" panose="020B0606030504020204" pitchFamily="34" charset="0"/>
            </a:endParaRPr>
          </a:p>
        </p:txBody>
      </p:sp>
      <p:pic>
        <p:nvPicPr>
          <p:cNvPr id="432" name="Google Shape;432;p43"/>
          <p:cNvPicPr preferRelativeResize="0"/>
          <p:nvPr/>
        </p:nvPicPr>
        <p:blipFill rotWithShape="1">
          <a:blip r:embed="rId5">
            <a:alphaModFix/>
          </a:blip>
          <a:srcRect/>
          <a:stretch/>
        </p:blipFill>
        <p:spPr>
          <a:xfrm>
            <a:off x="3065616" y="1395534"/>
            <a:ext cx="748006" cy="989786"/>
          </a:xfrm>
          <a:prstGeom prst="rect">
            <a:avLst/>
          </a:prstGeom>
          <a:noFill/>
          <a:ln>
            <a:noFill/>
          </a:ln>
        </p:spPr>
      </p:pic>
      <p:pic>
        <p:nvPicPr>
          <p:cNvPr id="433" name="Google Shape;433;p43"/>
          <p:cNvPicPr preferRelativeResize="0"/>
          <p:nvPr/>
        </p:nvPicPr>
        <p:blipFill rotWithShape="1">
          <a:blip r:embed="rId6">
            <a:alphaModFix/>
          </a:blip>
          <a:srcRect/>
          <a:stretch/>
        </p:blipFill>
        <p:spPr>
          <a:xfrm>
            <a:off x="3058295" y="2312651"/>
            <a:ext cx="755327" cy="762956"/>
          </a:xfrm>
          <a:prstGeom prst="rect">
            <a:avLst/>
          </a:prstGeom>
          <a:noFill/>
          <a:ln>
            <a:noFill/>
          </a:ln>
        </p:spPr>
      </p:pic>
      <p:pic>
        <p:nvPicPr>
          <p:cNvPr id="434" name="Google Shape;434;p43"/>
          <p:cNvPicPr preferRelativeResize="0"/>
          <p:nvPr/>
        </p:nvPicPr>
        <p:blipFill rotWithShape="1">
          <a:blip r:embed="rId7">
            <a:alphaModFix/>
          </a:blip>
          <a:srcRect/>
          <a:stretch/>
        </p:blipFill>
        <p:spPr>
          <a:xfrm>
            <a:off x="3065616" y="3347109"/>
            <a:ext cx="755327" cy="692960"/>
          </a:xfrm>
          <a:prstGeom prst="rect">
            <a:avLst/>
          </a:prstGeom>
          <a:noFill/>
          <a:ln>
            <a:noFill/>
          </a:ln>
        </p:spPr>
      </p:pic>
      <p:sp>
        <p:nvSpPr>
          <p:cNvPr id="435" name="Google Shape;435;p43"/>
          <p:cNvSpPr txBox="1"/>
          <p:nvPr/>
        </p:nvSpPr>
        <p:spPr>
          <a:xfrm>
            <a:off x="4123505" y="1475960"/>
            <a:ext cx="3728265" cy="634700"/>
          </a:xfrm>
          <a:prstGeom prst="rect">
            <a:avLst/>
          </a:prstGeom>
          <a:noFill/>
          <a:ln>
            <a:noFill/>
          </a:ln>
        </p:spPr>
        <p:txBody>
          <a:bodyPr spcFirstLastPara="1" wrap="square" lIns="0" tIns="0" rIns="0" bIns="0" anchor="t" anchorCtr="0">
            <a:noAutofit/>
          </a:bodyPr>
          <a:lstStyle/>
          <a:p>
            <a:pPr>
              <a:lnSpc>
                <a:spcPct val="140000"/>
              </a:lnSpc>
            </a:pPr>
            <a:r>
              <a:rPr lang="en-US" sz="1250" dirty="0">
                <a:latin typeface="Open Sans" panose="020B0606030504020204" pitchFamily="34" charset="0"/>
                <a:ea typeface="Open Sans" panose="020B0606030504020204" pitchFamily="34" charset="0"/>
                <a:cs typeface="Open Sans" panose="020B0606030504020204" pitchFamily="34" charset="0"/>
              </a:rPr>
              <a:t>Quan </a:t>
            </a:r>
            <a:r>
              <a:rPr lang="en-US" sz="1250" dirty="0" err="1">
                <a:latin typeface="Open Sans" panose="020B0606030504020204" pitchFamily="34" charset="0"/>
                <a:ea typeface="Open Sans" panose="020B0606030504020204" pitchFamily="34" charset="0"/>
                <a:cs typeface="Open Sans" panose="020B0606030504020204" pitchFamily="34" charset="0"/>
              </a:rPr>
              <a:t>điểm</a:t>
            </a:r>
            <a:r>
              <a:rPr lang="en-US" sz="1250" dirty="0">
                <a:latin typeface="Open Sans" panose="020B0606030504020204" pitchFamily="34" charset="0"/>
                <a:ea typeface="Open Sans" panose="020B0606030504020204" pitchFamily="34" charset="0"/>
                <a:cs typeface="Open Sans" panose="020B0606030504020204" pitchFamily="34" charset="0"/>
              </a:rPr>
              <a:t> 1: </a:t>
            </a:r>
            <a:r>
              <a:rPr lang="en-US" sz="1250" dirty="0" err="1">
                <a:latin typeface="Open Sans" panose="020B0606030504020204" pitchFamily="34" charset="0"/>
                <a:ea typeface="Open Sans" panose="020B0606030504020204" pitchFamily="34" charset="0"/>
                <a:cs typeface="Open Sans" panose="020B0606030504020204" pitchFamily="34" charset="0"/>
              </a:rPr>
              <a:t>Nhà</a:t>
            </a:r>
            <a:r>
              <a:rPr lang="en-US" sz="1250" dirty="0">
                <a:latin typeface="Open Sans" panose="020B0606030504020204" pitchFamily="34" charset="0"/>
                <a:ea typeface="Open Sans" panose="020B0606030504020204" pitchFamily="34" charset="0"/>
                <a:cs typeface="Open Sans" panose="020B0606030504020204" pitchFamily="34" charset="0"/>
              </a:rPr>
              <a:t> </a:t>
            </a:r>
            <a:r>
              <a:rPr lang="en-US" sz="1250" dirty="0" err="1">
                <a:latin typeface="Open Sans" panose="020B0606030504020204" pitchFamily="34" charset="0"/>
                <a:ea typeface="Open Sans" panose="020B0606030504020204" pitchFamily="34" charset="0"/>
                <a:cs typeface="Open Sans" panose="020B0606030504020204" pitchFamily="34" charset="0"/>
              </a:rPr>
              <a:t>nước</a:t>
            </a:r>
            <a:r>
              <a:rPr lang="en-US" sz="1250" dirty="0">
                <a:latin typeface="Open Sans" panose="020B0606030504020204" pitchFamily="34" charset="0"/>
                <a:ea typeface="Open Sans" panose="020B0606030504020204" pitchFamily="34" charset="0"/>
                <a:cs typeface="Open Sans" panose="020B0606030504020204" pitchFamily="34" charset="0"/>
              </a:rPr>
              <a:t> </a:t>
            </a:r>
            <a:r>
              <a:rPr lang="en-US" sz="1250" dirty="0" err="1">
                <a:latin typeface="Open Sans" panose="020B0606030504020204" pitchFamily="34" charset="0"/>
                <a:ea typeface="Open Sans" panose="020B0606030504020204" pitchFamily="34" charset="0"/>
                <a:cs typeface="Open Sans" panose="020B0606030504020204" pitchFamily="34" charset="0"/>
              </a:rPr>
              <a:t>Việt</a:t>
            </a:r>
            <a:r>
              <a:rPr lang="en-US" sz="1250" dirty="0">
                <a:latin typeface="Open Sans" panose="020B0606030504020204" pitchFamily="34" charset="0"/>
                <a:ea typeface="Open Sans" panose="020B0606030504020204" pitchFamily="34" charset="0"/>
                <a:cs typeface="Open Sans" panose="020B0606030504020204" pitchFamily="34" charset="0"/>
              </a:rPr>
              <a:t> Nam ra </a:t>
            </a:r>
            <a:r>
              <a:rPr lang="en-US" sz="1250" dirty="0" err="1">
                <a:latin typeface="Open Sans" panose="020B0606030504020204" pitchFamily="34" charset="0"/>
                <a:ea typeface="Open Sans" panose="020B0606030504020204" pitchFamily="34" charset="0"/>
                <a:cs typeface="Open Sans" panose="020B0606030504020204" pitchFamily="34" charset="0"/>
              </a:rPr>
              <a:t>đời</a:t>
            </a:r>
            <a:r>
              <a:rPr lang="en-US" sz="1250" dirty="0">
                <a:latin typeface="Open Sans" panose="020B0606030504020204" pitchFamily="34" charset="0"/>
                <a:ea typeface="Open Sans" panose="020B0606030504020204" pitchFamily="34" charset="0"/>
                <a:cs typeface="Open Sans" panose="020B0606030504020204" pitchFamily="34" charset="0"/>
              </a:rPr>
              <a:t> là </a:t>
            </a:r>
            <a:r>
              <a:rPr lang="en-US" sz="1250" dirty="0" err="1">
                <a:latin typeface="Open Sans" panose="020B0606030504020204" pitchFamily="34" charset="0"/>
                <a:ea typeface="Open Sans" panose="020B0606030504020204" pitchFamily="34" charset="0"/>
                <a:cs typeface="Open Sans" panose="020B0606030504020204" pitchFamily="34" charset="0"/>
              </a:rPr>
              <a:t>kết</a:t>
            </a:r>
            <a:r>
              <a:rPr lang="en-US" sz="1250" dirty="0">
                <a:latin typeface="Open Sans" panose="020B0606030504020204" pitchFamily="34" charset="0"/>
                <a:ea typeface="Open Sans" panose="020B0606030504020204" pitchFamily="34" charset="0"/>
                <a:cs typeface="Open Sans" panose="020B0606030504020204" pitchFamily="34" charset="0"/>
              </a:rPr>
              <a:t> </a:t>
            </a:r>
            <a:r>
              <a:rPr lang="en-US" sz="1250" dirty="0" err="1">
                <a:latin typeface="Open Sans" panose="020B0606030504020204" pitchFamily="34" charset="0"/>
                <a:ea typeface="Open Sans" panose="020B0606030504020204" pitchFamily="34" charset="0"/>
                <a:cs typeface="Open Sans" panose="020B0606030504020204" pitchFamily="34" charset="0"/>
              </a:rPr>
              <a:t>quả</a:t>
            </a:r>
            <a:r>
              <a:rPr lang="en-US" sz="1250" dirty="0">
                <a:latin typeface="Open Sans" panose="020B0606030504020204" pitchFamily="34" charset="0"/>
                <a:ea typeface="Open Sans" panose="020B0606030504020204" pitchFamily="34" charset="0"/>
                <a:cs typeface="Open Sans" panose="020B0606030504020204" pitchFamily="34" charset="0"/>
              </a:rPr>
              <a:t> </a:t>
            </a:r>
            <a:r>
              <a:rPr lang="en-US" sz="1250" dirty="0" err="1">
                <a:latin typeface="Open Sans" panose="020B0606030504020204" pitchFamily="34" charset="0"/>
                <a:ea typeface="Open Sans" panose="020B0606030504020204" pitchFamily="34" charset="0"/>
                <a:cs typeface="Open Sans" panose="020B0606030504020204" pitchFamily="34" charset="0"/>
              </a:rPr>
              <a:t>của</a:t>
            </a:r>
            <a:r>
              <a:rPr lang="en-US" sz="1250" dirty="0">
                <a:latin typeface="Open Sans" panose="020B0606030504020204" pitchFamily="34" charset="0"/>
                <a:ea typeface="Open Sans" panose="020B0606030504020204" pitchFamily="34" charset="0"/>
                <a:cs typeface="Open Sans" panose="020B0606030504020204" pitchFamily="34" charset="0"/>
              </a:rPr>
              <a:t> </a:t>
            </a:r>
            <a:r>
              <a:rPr lang="en-US" sz="1250" dirty="0" err="1">
                <a:latin typeface="Open Sans" panose="020B0606030504020204" pitchFamily="34" charset="0"/>
                <a:ea typeface="Open Sans" panose="020B0606030504020204" pitchFamily="34" charset="0"/>
                <a:cs typeface="Open Sans" panose="020B0606030504020204" pitchFamily="34" charset="0"/>
              </a:rPr>
              <a:t>cuộc</a:t>
            </a:r>
            <a:r>
              <a:rPr lang="en-US" sz="1250" dirty="0">
                <a:latin typeface="Open Sans" panose="020B0606030504020204" pitchFamily="34" charset="0"/>
                <a:ea typeface="Open Sans" panose="020B0606030504020204" pitchFamily="34" charset="0"/>
                <a:cs typeface="Open Sans" panose="020B0606030504020204" pitchFamily="34" charset="0"/>
              </a:rPr>
              <a:t> </a:t>
            </a:r>
            <a:r>
              <a:rPr lang="en-US" sz="1250" dirty="0" err="1">
                <a:latin typeface="Open Sans" panose="020B0606030504020204" pitchFamily="34" charset="0"/>
                <a:ea typeface="Open Sans" panose="020B0606030504020204" pitchFamily="34" charset="0"/>
                <a:cs typeface="Open Sans" panose="020B0606030504020204" pitchFamily="34" charset="0"/>
              </a:rPr>
              <a:t>đấu</a:t>
            </a:r>
            <a:r>
              <a:rPr lang="en-US" sz="1250" dirty="0">
                <a:latin typeface="Open Sans" panose="020B0606030504020204" pitchFamily="34" charset="0"/>
                <a:ea typeface="Open Sans" panose="020B0606030504020204" pitchFamily="34" charset="0"/>
                <a:cs typeface="Open Sans" panose="020B0606030504020204" pitchFamily="34" charset="0"/>
              </a:rPr>
              <a:t> </a:t>
            </a:r>
            <a:r>
              <a:rPr lang="en-US" sz="1250" dirty="0" err="1">
                <a:latin typeface="Open Sans" panose="020B0606030504020204" pitchFamily="34" charset="0"/>
                <a:ea typeface="Open Sans" panose="020B0606030504020204" pitchFamily="34" charset="0"/>
                <a:cs typeface="Open Sans" panose="020B0606030504020204" pitchFamily="34" charset="0"/>
              </a:rPr>
              <a:t>tranh</a:t>
            </a:r>
            <a:r>
              <a:rPr lang="en-US" sz="1250" dirty="0">
                <a:latin typeface="Open Sans" panose="020B0606030504020204" pitchFamily="34" charset="0"/>
                <a:ea typeface="Open Sans" panose="020B0606030504020204" pitchFamily="34" charset="0"/>
                <a:cs typeface="Open Sans" panose="020B0606030504020204" pitchFamily="34" charset="0"/>
              </a:rPr>
              <a:t> </a:t>
            </a:r>
            <a:r>
              <a:rPr lang="en-US" sz="1250" dirty="0" err="1">
                <a:latin typeface="Open Sans" panose="020B0606030504020204" pitchFamily="34" charset="0"/>
                <a:ea typeface="Open Sans" panose="020B0606030504020204" pitchFamily="34" charset="0"/>
                <a:cs typeface="Open Sans" panose="020B0606030504020204" pitchFamily="34" charset="0"/>
              </a:rPr>
              <a:t>lâu</a:t>
            </a:r>
            <a:r>
              <a:rPr lang="en-US" sz="1250" dirty="0">
                <a:latin typeface="Open Sans" panose="020B0606030504020204" pitchFamily="34" charset="0"/>
                <a:ea typeface="Open Sans" panose="020B0606030504020204" pitchFamily="34" charset="0"/>
                <a:cs typeface="Open Sans" panose="020B0606030504020204" pitchFamily="34" charset="0"/>
              </a:rPr>
              <a:t> </a:t>
            </a:r>
            <a:r>
              <a:rPr lang="en-US" sz="1250" dirty="0" err="1">
                <a:latin typeface="Open Sans" panose="020B0606030504020204" pitchFamily="34" charset="0"/>
                <a:ea typeface="Open Sans" panose="020B0606030504020204" pitchFamily="34" charset="0"/>
                <a:cs typeface="Open Sans" panose="020B0606030504020204" pitchFamily="34" charset="0"/>
              </a:rPr>
              <a:t>dài</a:t>
            </a:r>
            <a:r>
              <a:rPr lang="en-US" sz="1250" dirty="0">
                <a:latin typeface="Open Sans" panose="020B0606030504020204" pitchFamily="34" charset="0"/>
                <a:ea typeface="Open Sans" panose="020B0606030504020204" pitchFamily="34" charset="0"/>
                <a:cs typeface="Open Sans" panose="020B0606030504020204" pitchFamily="34" charset="0"/>
              </a:rPr>
              <a:t> </a:t>
            </a:r>
            <a:r>
              <a:rPr lang="en-US" sz="1250" dirty="0" err="1">
                <a:latin typeface="Open Sans" panose="020B0606030504020204" pitchFamily="34" charset="0"/>
                <a:ea typeface="Open Sans" panose="020B0606030504020204" pitchFamily="34" charset="0"/>
                <a:cs typeface="Open Sans" panose="020B0606030504020204" pitchFamily="34" charset="0"/>
              </a:rPr>
              <a:t>và</a:t>
            </a:r>
            <a:r>
              <a:rPr lang="en-US" sz="1250" dirty="0">
                <a:latin typeface="Open Sans" panose="020B0606030504020204" pitchFamily="34" charset="0"/>
                <a:ea typeface="Open Sans" panose="020B0606030504020204" pitchFamily="34" charset="0"/>
                <a:cs typeface="Open Sans" panose="020B0606030504020204" pitchFamily="34" charset="0"/>
              </a:rPr>
              <a:t> </a:t>
            </a:r>
            <a:r>
              <a:rPr lang="en-US" sz="1250" dirty="0" err="1">
                <a:latin typeface="Open Sans" panose="020B0606030504020204" pitchFamily="34" charset="0"/>
                <a:ea typeface="Open Sans" panose="020B0606030504020204" pitchFamily="34" charset="0"/>
                <a:cs typeface="Open Sans" panose="020B0606030504020204" pitchFamily="34" charset="0"/>
              </a:rPr>
              <a:t>gian</a:t>
            </a:r>
            <a:r>
              <a:rPr lang="en-US" sz="1250" dirty="0">
                <a:latin typeface="Open Sans" panose="020B0606030504020204" pitchFamily="34" charset="0"/>
                <a:ea typeface="Open Sans" panose="020B0606030504020204" pitchFamily="34" charset="0"/>
                <a:cs typeface="Open Sans" panose="020B0606030504020204" pitchFamily="34" charset="0"/>
              </a:rPr>
              <a:t> </a:t>
            </a:r>
            <a:r>
              <a:rPr lang="en-US" sz="1250" dirty="0" err="1">
                <a:latin typeface="Open Sans" panose="020B0606030504020204" pitchFamily="34" charset="0"/>
                <a:ea typeface="Open Sans" panose="020B0606030504020204" pitchFamily="34" charset="0"/>
                <a:cs typeface="Open Sans" panose="020B0606030504020204" pitchFamily="34" charset="0"/>
              </a:rPr>
              <a:t>khổ</a:t>
            </a:r>
            <a:r>
              <a:rPr lang="en-US" sz="1250" dirty="0">
                <a:latin typeface="Open Sans" panose="020B0606030504020204" pitchFamily="34" charset="0"/>
                <a:ea typeface="Open Sans" panose="020B0606030504020204" pitchFamily="34" charset="0"/>
                <a:cs typeface="Open Sans" panose="020B0606030504020204" pitchFamily="34" charset="0"/>
              </a:rPr>
              <a:t> </a:t>
            </a:r>
            <a:r>
              <a:rPr lang="en-US" sz="1250" dirty="0" err="1">
                <a:latin typeface="Open Sans" panose="020B0606030504020204" pitchFamily="34" charset="0"/>
                <a:ea typeface="Open Sans" panose="020B0606030504020204" pitchFamily="34" charset="0"/>
                <a:cs typeface="Open Sans" panose="020B0606030504020204" pitchFamily="34" charset="0"/>
              </a:rPr>
              <a:t>của</a:t>
            </a:r>
            <a:r>
              <a:rPr lang="en-US" sz="1250" dirty="0">
                <a:latin typeface="Open Sans" panose="020B0606030504020204" pitchFamily="34" charset="0"/>
                <a:ea typeface="Open Sans" panose="020B0606030504020204" pitchFamily="34" charset="0"/>
                <a:cs typeface="Open Sans" panose="020B0606030504020204" pitchFamily="34" charset="0"/>
              </a:rPr>
              <a:t> </a:t>
            </a:r>
            <a:r>
              <a:rPr lang="en-US" sz="1250" dirty="0" err="1">
                <a:latin typeface="Open Sans" panose="020B0606030504020204" pitchFamily="34" charset="0"/>
                <a:ea typeface="Open Sans" panose="020B0606030504020204" pitchFamily="34" charset="0"/>
                <a:cs typeface="Open Sans" panose="020B0606030504020204" pitchFamily="34" charset="0"/>
              </a:rPr>
              <a:t>nhiều</a:t>
            </a:r>
            <a:r>
              <a:rPr lang="en-US" sz="1250" dirty="0">
                <a:latin typeface="Open Sans" panose="020B0606030504020204" pitchFamily="34" charset="0"/>
                <a:ea typeface="Open Sans" panose="020B0606030504020204" pitchFamily="34" charset="0"/>
                <a:cs typeface="Open Sans" panose="020B0606030504020204" pitchFamily="34" charset="0"/>
              </a:rPr>
              <a:t> </a:t>
            </a:r>
            <a:r>
              <a:rPr lang="en-US" sz="1250" dirty="0" err="1">
                <a:latin typeface="Open Sans" panose="020B0606030504020204" pitchFamily="34" charset="0"/>
                <a:ea typeface="Open Sans" panose="020B0606030504020204" pitchFamily="34" charset="0"/>
                <a:cs typeface="Open Sans" panose="020B0606030504020204" pitchFamily="34" charset="0"/>
              </a:rPr>
              <a:t>thế</a:t>
            </a:r>
            <a:r>
              <a:rPr lang="en-US" sz="1250" dirty="0">
                <a:latin typeface="Open Sans" panose="020B0606030504020204" pitchFamily="34" charset="0"/>
                <a:ea typeface="Open Sans" panose="020B0606030504020204" pitchFamily="34" charset="0"/>
                <a:cs typeface="Open Sans" panose="020B0606030504020204" pitchFamily="34" charset="0"/>
              </a:rPr>
              <a:t> </a:t>
            </a:r>
            <a:r>
              <a:rPr lang="en-US" sz="1250" dirty="0" err="1">
                <a:latin typeface="Open Sans" panose="020B0606030504020204" pitchFamily="34" charset="0"/>
                <a:ea typeface="Open Sans" panose="020B0606030504020204" pitchFamily="34" charset="0"/>
                <a:cs typeface="Open Sans" panose="020B0606030504020204" pitchFamily="34" charset="0"/>
              </a:rPr>
              <a:t>hệ</a:t>
            </a:r>
            <a:r>
              <a:rPr lang="en-US" sz="1250" dirty="0">
                <a:latin typeface="Open Sans" panose="020B0606030504020204" pitchFamily="34" charset="0"/>
                <a:ea typeface="Open Sans" panose="020B0606030504020204" pitchFamily="34" charset="0"/>
                <a:cs typeface="Open Sans" panose="020B0606030504020204" pitchFamily="34" charset="0"/>
              </a:rPr>
              <a:t> </a:t>
            </a:r>
            <a:r>
              <a:rPr lang="en-US" sz="1250" dirty="0" err="1">
                <a:latin typeface="Open Sans" panose="020B0606030504020204" pitchFamily="34" charset="0"/>
                <a:ea typeface="Open Sans" panose="020B0606030504020204" pitchFamily="34" charset="0"/>
                <a:cs typeface="Open Sans" panose="020B0606030504020204" pitchFamily="34" charset="0"/>
              </a:rPr>
              <a:t>người</a:t>
            </a:r>
            <a:r>
              <a:rPr lang="en-US" sz="1250" dirty="0">
                <a:latin typeface="Open Sans" panose="020B0606030504020204" pitchFamily="34" charset="0"/>
                <a:ea typeface="Open Sans" panose="020B0606030504020204" pitchFamily="34" charset="0"/>
                <a:cs typeface="Open Sans" panose="020B0606030504020204" pitchFamily="34" charset="0"/>
              </a:rPr>
              <a:t> </a:t>
            </a:r>
            <a:r>
              <a:rPr lang="en-US" sz="1250" dirty="0" err="1">
                <a:latin typeface="Open Sans" panose="020B0606030504020204" pitchFamily="34" charset="0"/>
                <a:ea typeface="Open Sans" panose="020B0606030504020204" pitchFamily="34" charset="0"/>
                <a:cs typeface="Open Sans" panose="020B0606030504020204" pitchFamily="34" charset="0"/>
              </a:rPr>
              <a:t>Việt</a:t>
            </a:r>
            <a:r>
              <a:rPr lang="en-US" sz="1250" dirty="0">
                <a:latin typeface="Open Sans" panose="020B0606030504020204" pitchFamily="34" charset="0"/>
                <a:ea typeface="Open Sans" panose="020B0606030504020204" pitchFamily="34" charset="0"/>
                <a:cs typeface="Open Sans" panose="020B0606030504020204" pitchFamily="34" charset="0"/>
              </a:rPr>
              <a:t> Nam (</a:t>
            </a:r>
            <a:r>
              <a:rPr lang="en-US" sz="1250" dirty="0" err="1">
                <a:latin typeface="Open Sans" panose="020B0606030504020204" pitchFamily="34" charset="0"/>
                <a:ea typeface="Open Sans" panose="020B0606030504020204" pitchFamily="34" charset="0"/>
                <a:cs typeface="Open Sans" panose="020B0606030504020204" pitchFamily="34" charset="0"/>
              </a:rPr>
              <a:t>từ</a:t>
            </a:r>
            <a:r>
              <a:rPr lang="en-US" sz="1250" dirty="0">
                <a:latin typeface="Open Sans" panose="020B0606030504020204" pitchFamily="34" charset="0"/>
                <a:ea typeface="Open Sans" panose="020B0606030504020204" pitchFamily="34" charset="0"/>
                <a:cs typeface="Open Sans" panose="020B0606030504020204" pitchFamily="34" charset="0"/>
              </a:rPr>
              <a:t> 1858 – 1945)</a:t>
            </a:r>
            <a:endParaRPr sz="700" dirty="0">
              <a:latin typeface="Open Sans" panose="020B0606030504020204" pitchFamily="34" charset="0"/>
              <a:ea typeface="Open Sans" panose="020B0606030504020204" pitchFamily="34" charset="0"/>
              <a:cs typeface="Open Sans" panose="020B0606030504020204" pitchFamily="34" charset="0"/>
            </a:endParaRPr>
          </a:p>
        </p:txBody>
      </p:sp>
      <p:sp>
        <p:nvSpPr>
          <p:cNvPr id="436" name="Google Shape;436;p43"/>
          <p:cNvSpPr txBox="1"/>
          <p:nvPr/>
        </p:nvSpPr>
        <p:spPr>
          <a:xfrm>
            <a:off x="4123513" y="2483074"/>
            <a:ext cx="3728250" cy="484650"/>
          </a:xfrm>
          <a:prstGeom prst="rect">
            <a:avLst/>
          </a:prstGeom>
          <a:noFill/>
          <a:ln>
            <a:noFill/>
          </a:ln>
        </p:spPr>
        <p:txBody>
          <a:bodyPr spcFirstLastPara="1" wrap="square" lIns="0" tIns="0" rIns="0" bIns="0" anchor="t" anchorCtr="0">
            <a:noAutofit/>
          </a:bodyPr>
          <a:lstStyle/>
          <a:p>
            <a:pPr>
              <a:lnSpc>
                <a:spcPct val="140000"/>
              </a:lnSpc>
            </a:pPr>
            <a:r>
              <a:rPr lang="en-US" sz="1250">
                <a:latin typeface="Open Sans" panose="020B0606030504020204" pitchFamily="34" charset="0"/>
                <a:ea typeface="Open Sans" panose="020B0606030504020204" pitchFamily="34" charset="0"/>
                <a:cs typeface="Open Sans" panose="020B0606030504020204" pitchFamily="34" charset="0"/>
              </a:rPr>
              <a:t>Quan điểm 2: Nhà nước Việt Nam bảo vệ lợi ích của nhân dân, lấy lợi ích nhân dân làm cơ bản.</a:t>
            </a:r>
            <a:endParaRPr sz="700">
              <a:latin typeface="Open Sans" panose="020B0606030504020204" pitchFamily="34" charset="0"/>
              <a:ea typeface="Open Sans" panose="020B0606030504020204" pitchFamily="34" charset="0"/>
              <a:cs typeface="Open Sans" panose="020B0606030504020204" pitchFamily="34" charset="0"/>
            </a:endParaRPr>
          </a:p>
        </p:txBody>
      </p:sp>
      <p:sp>
        <p:nvSpPr>
          <p:cNvPr id="437" name="Google Shape;437;p43"/>
          <p:cNvSpPr txBox="1"/>
          <p:nvPr/>
        </p:nvSpPr>
        <p:spPr>
          <a:xfrm>
            <a:off x="4123505" y="3318534"/>
            <a:ext cx="3728265" cy="634700"/>
          </a:xfrm>
          <a:prstGeom prst="rect">
            <a:avLst/>
          </a:prstGeom>
          <a:noFill/>
          <a:ln>
            <a:noFill/>
          </a:ln>
        </p:spPr>
        <p:txBody>
          <a:bodyPr spcFirstLastPara="1" wrap="square" lIns="0" tIns="0" rIns="0" bIns="0" anchor="t" anchorCtr="0">
            <a:noAutofit/>
          </a:bodyPr>
          <a:lstStyle/>
          <a:p>
            <a:pPr>
              <a:lnSpc>
                <a:spcPct val="140000"/>
              </a:lnSpc>
            </a:pPr>
            <a:r>
              <a:rPr lang="en-US" sz="1250">
                <a:latin typeface="Open Sans" panose="020B0606030504020204" pitchFamily="34" charset="0"/>
                <a:ea typeface="Open Sans" panose="020B0606030504020204" pitchFamily="34" charset="0"/>
                <a:cs typeface="Open Sans" panose="020B0606030504020204" pitchFamily="34" charset="0"/>
              </a:rPr>
              <a:t>Quan điểm 3: Nhà nước mới ra đời đã đảm nhiệm nhiệm vụ lịch sử là tổ chức cuộc kháng chiến toàn dân, toàn diện. Bảo vệ thành quả của cách mạng.</a:t>
            </a:r>
            <a:endParaRPr sz="700">
              <a:latin typeface="Open Sans" panose="020B0606030504020204" pitchFamily="34" charset="0"/>
              <a:ea typeface="Open Sans" panose="020B0606030504020204" pitchFamily="34" charset="0"/>
              <a:cs typeface="Open Sans" panose="020B0606030504020204" pitchFamily="34" charset="0"/>
            </a:endParaRPr>
          </a:p>
        </p:txBody>
      </p:sp>
      <p:pic>
        <p:nvPicPr>
          <p:cNvPr id="11" name="Picture 10">
            <a:extLst>
              <a:ext uri="{FF2B5EF4-FFF2-40B4-BE49-F238E27FC236}">
                <a16:creationId xmlns:a16="http://schemas.microsoft.com/office/drawing/2014/main" id="{C85B37AF-7268-4246-AE2B-BE9189145192}"/>
              </a:ext>
            </a:extLst>
          </p:cNvPr>
          <p:cNvPicPr>
            <a:picLocks noChangeAspect="1"/>
          </p:cNvPicPr>
          <p:nvPr/>
        </p:nvPicPr>
        <p:blipFill>
          <a:blip r:embed="rId8"/>
          <a:stretch>
            <a:fillRect/>
          </a:stretch>
        </p:blipFill>
        <p:spPr>
          <a:xfrm>
            <a:off x="7809650" y="52133"/>
            <a:ext cx="1119840" cy="302404"/>
          </a:xfrm>
          <a:prstGeom prst="rect">
            <a:avLst/>
          </a:prstGeom>
        </p:spPr>
      </p:pic>
    </p:spTree>
    <p:extLst>
      <p:ext uri="{BB962C8B-B14F-4D97-AF65-F5344CB8AC3E}">
        <p14:creationId xmlns:p14="http://schemas.microsoft.com/office/powerpoint/2010/main" val="38845357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6"/>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marR="0" indent="457200" algn="l">
              <a:lnSpc>
                <a:spcPct val="115000"/>
              </a:lnSpc>
              <a:spcBef>
                <a:spcPts val="300"/>
              </a:spcBef>
              <a:spcAft>
                <a:spcPts val="300"/>
              </a:spcAft>
            </a:pPr>
            <a:r>
              <a:rPr lang="vi-VN" sz="2000" b="1" i="1" dirty="0">
                <a:solidFill>
                  <a:srgbClr val="FF0000"/>
                </a:solidFill>
                <a:effectLst/>
                <a:latin typeface="Open Sans" panose="020B0606030504020204" pitchFamily="34" charset="0"/>
                <a:ea typeface="Open Sans" panose="020B0606030504020204" pitchFamily="34" charset="0"/>
                <a:cs typeface="Open Sans" panose="020B0606030504020204" pitchFamily="34" charset="0"/>
              </a:rPr>
              <a:t>b. Nhà nước của nhân dân</a:t>
            </a:r>
            <a:endParaRPr lang="en-US" sz="2000" b="1" dirty="0">
              <a:solidFill>
                <a:srgbClr val="FF0000"/>
              </a:solidFill>
              <a:effectLst/>
              <a:latin typeface="Open Sans" panose="020B0606030504020204" pitchFamily="34" charset="0"/>
              <a:ea typeface="Open Sans" panose="020B0606030504020204" pitchFamily="34" charset="0"/>
              <a:cs typeface="Open Sans" panose="020B0606030504020204" pitchFamily="34" charset="0"/>
            </a:endParaRPr>
          </a:p>
        </p:txBody>
      </p:sp>
      <p:sp>
        <p:nvSpPr>
          <p:cNvPr id="85" name="Google Shape;85;p16"/>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Autofit/>
          </a:bodyPr>
          <a:lstStyle/>
          <a:p>
            <a:pPr marL="114300" lvl="0" indent="0" algn="l" rtl="0">
              <a:spcBef>
                <a:spcPts val="0"/>
              </a:spcBef>
              <a:spcAft>
                <a:spcPts val="0"/>
              </a:spcAft>
              <a:buSzPts val="1800"/>
              <a:buNone/>
            </a:pPr>
            <a:r>
              <a:rPr lang="en-GB" sz="1800" dirty="0">
                <a:latin typeface="Open Sans" panose="020B0606030504020204" pitchFamily="34" charset="0"/>
                <a:ea typeface="Open Sans" panose="020B0606030504020204" pitchFamily="34" charset="0"/>
                <a:cs typeface="Open Sans" panose="020B0606030504020204" pitchFamily="34" charset="0"/>
              </a:rPr>
              <a:t>Quan </a:t>
            </a:r>
            <a:r>
              <a:rPr lang="en-GB" sz="1800" dirty="0" err="1">
                <a:latin typeface="Open Sans" panose="020B0606030504020204" pitchFamily="34" charset="0"/>
                <a:ea typeface="Open Sans" panose="020B0606030504020204" pitchFamily="34" charset="0"/>
                <a:cs typeface="Open Sans" panose="020B0606030504020204" pitchFamily="34" charset="0"/>
              </a:rPr>
              <a:t>điểm</a:t>
            </a:r>
            <a:r>
              <a:rPr lang="en-GB" sz="1800" dirty="0">
                <a:latin typeface="Open Sans" panose="020B0606030504020204" pitchFamily="34" charset="0"/>
                <a:ea typeface="Open Sans" panose="020B0606030504020204" pitchFamily="34" charset="0"/>
                <a:cs typeface="Open Sans" panose="020B0606030504020204" pitchFamily="34" charset="0"/>
              </a:rPr>
              <a:t> </a:t>
            </a:r>
            <a:r>
              <a:rPr lang="en-GB" sz="1800" dirty="0" err="1">
                <a:latin typeface="Open Sans" panose="020B0606030504020204" pitchFamily="34" charset="0"/>
                <a:ea typeface="Open Sans" panose="020B0606030504020204" pitchFamily="34" charset="0"/>
                <a:cs typeface="Open Sans" panose="020B0606030504020204" pitchFamily="34" charset="0"/>
              </a:rPr>
              <a:t>nhất</a:t>
            </a:r>
            <a:r>
              <a:rPr lang="en-GB" sz="1800" dirty="0">
                <a:latin typeface="Open Sans" panose="020B0606030504020204" pitchFamily="34" charset="0"/>
                <a:ea typeface="Open Sans" panose="020B0606030504020204" pitchFamily="34" charset="0"/>
                <a:cs typeface="Open Sans" panose="020B0606030504020204" pitchFamily="34" charset="0"/>
              </a:rPr>
              <a:t> </a:t>
            </a:r>
            <a:r>
              <a:rPr lang="en-GB" sz="1800" dirty="0" err="1">
                <a:latin typeface="Open Sans" panose="020B0606030504020204" pitchFamily="34" charset="0"/>
                <a:ea typeface="Open Sans" panose="020B0606030504020204" pitchFamily="34" charset="0"/>
                <a:cs typeface="Open Sans" panose="020B0606030504020204" pitchFamily="34" charset="0"/>
              </a:rPr>
              <a:t>quán</a:t>
            </a:r>
            <a:r>
              <a:rPr lang="en-GB" sz="1800" dirty="0">
                <a:latin typeface="Open Sans" panose="020B0606030504020204" pitchFamily="34" charset="0"/>
                <a:ea typeface="Open Sans" panose="020B0606030504020204" pitchFamily="34" charset="0"/>
                <a:cs typeface="Open Sans" panose="020B0606030504020204" pitchFamily="34" charset="0"/>
              </a:rPr>
              <a:t> </a:t>
            </a:r>
            <a:r>
              <a:rPr lang="en-GB" sz="1800" dirty="0" err="1">
                <a:latin typeface="Open Sans" panose="020B0606030504020204" pitchFamily="34" charset="0"/>
                <a:ea typeface="Open Sans" panose="020B0606030504020204" pitchFamily="34" charset="0"/>
                <a:cs typeface="Open Sans" panose="020B0606030504020204" pitchFamily="34" charset="0"/>
              </a:rPr>
              <a:t>của</a:t>
            </a:r>
            <a:r>
              <a:rPr lang="en-GB" sz="1800" dirty="0">
                <a:latin typeface="Open Sans" panose="020B0606030504020204" pitchFamily="34" charset="0"/>
                <a:ea typeface="Open Sans" panose="020B0606030504020204" pitchFamily="34" charset="0"/>
                <a:cs typeface="Open Sans" panose="020B0606030504020204" pitchFamily="34" charset="0"/>
              </a:rPr>
              <a:t> </a:t>
            </a:r>
            <a:r>
              <a:rPr lang="en-GB" sz="1800" dirty="0" err="1">
                <a:latin typeface="Open Sans" panose="020B0606030504020204" pitchFamily="34" charset="0"/>
                <a:ea typeface="Open Sans" panose="020B0606030504020204" pitchFamily="34" charset="0"/>
                <a:cs typeface="Open Sans" panose="020B0606030504020204" pitchFamily="34" charset="0"/>
              </a:rPr>
              <a:t>Hồ</a:t>
            </a:r>
            <a:r>
              <a:rPr lang="en-GB" sz="1800" dirty="0">
                <a:latin typeface="Open Sans" panose="020B0606030504020204" pitchFamily="34" charset="0"/>
                <a:ea typeface="Open Sans" panose="020B0606030504020204" pitchFamily="34" charset="0"/>
                <a:cs typeface="Open Sans" panose="020B0606030504020204" pitchFamily="34" charset="0"/>
              </a:rPr>
              <a:t> </a:t>
            </a:r>
            <a:r>
              <a:rPr lang="en-GB" sz="1800" dirty="0" err="1">
                <a:latin typeface="Open Sans" panose="020B0606030504020204" pitchFamily="34" charset="0"/>
                <a:ea typeface="Open Sans" panose="020B0606030504020204" pitchFamily="34" charset="0"/>
                <a:cs typeface="Open Sans" panose="020B0606030504020204" pitchFamily="34" charset="0"/>
              </a:rPr>
              <a:t>Chí</a:t>
            </a:r>
            <a:r>
              <a:rPr lang="en-GB" sz="1800" dirty="0">
                <a:latin typeface="Open Sans" panose="020B0606030504020204" pitchFamily="34" charset="0"/>
                <a:ea typeface="Open Sans" panose="020B0606030504020204" pitchFamily="34" charset="0"/>
                <a:cs typeface="Open Sans" panose="020B0606030504020204" pitchFamily="34" charset="0"/>
              </a:rPr>
              <a:t> Minh </a:t>
            </a:r>
            <a:r>
              <a:rPr lang="en-GB" sz="1800" dirty="0" err="1">
                <a:latin typeface="Open Sans" panose="020B0606030504020204" pitchFamily="34" charset="0"/>
                <a:ea typeface="Open Sans" panose="020B0606030504020204" pitchFamily="34" charset="0"/>
                <a:cs typeface="Open Sans" panose="020B0606030504020204" pitchFamily="34" charset="0"/>
              </a:rPr>
              <a:t>là</a:t>
            </a:r>
            <a:r>
              <a:rPr lang="en-GB" sz="1800" dirty="0">
                <a:latin typeface="Open Sans" panose="020B0606030504020204" pitchFamily="34" charset="0"/>
                <a:ea typeface="Open Sans" panose="020B0606030504020204" pitchFamily="34" charset="0"/>
                <a:cs typeface="Open Sans" panose="020B0606030504020204" pitchFamily="34" charset="0"/>
              </a:rPr>
              <a:t> </a:t>
            </a:r>
            <a:r>
              <a:rPr lang="en-GB" sz="1800" dirty="0" err="1">
                <a:latin typeface="Open Sans" panose="020B0606030504020204" pitchFamily="34" charset="0"/>
                <a:ea typeface="Open Sans" panose="020B0606030504020204" pitchFamily="34" charset="0"/>
                <a:cs typeface="Open Sans" panose="020B0606030504020204" pitchFamily="34" charset="0"/>
              </a:rPr>
              <a:t>xác</a:t>
            </a:r>
            <a:r>
              <a:rPr lang="en-GB" sz="1800" dirty="0">
                <a:latin typeface="Open Sans" panose="020B0606030504020204" pitchFamily="34" charset="0"/>
                <a:ea typeface="Open Sans" panose="020B0606030504020204" pitchFamily="34" charset="0"/>
                <a:cs typeface="Open Sans" panose="020B0606030504020204" pitchFamily="34" charset="0"/>
              </a:rPr>
              <a:t> </a:t>
            </a:r>
            <a:r>
              <a:rPr lang="en-GB" sz="1800" dirty="0" err="1">
                <a:latin typeface="Open Sans" panose="020B0606030504020204" pitchFamily="34" charset="0"/>
                <a:ea typeface="Open Sans" panose="020B0606030504020204" pitchFamily="34" charset="0"/>
                <a:cs typeface="Open Sans" panose="020B0606030504020204" pitchFamily="34" charset="0"/>
              </a:rPr>
              <a:t>lập</a:t>
            </a:r>
            <a:r>
              <a:rPr lang="en-GB" sz="1800" dirty="0">
                <a:latin typeface="Open Sans" panose="020B0606030504020204" pitchFamily="34" charset="0"/>
                <a:ea typeface="Open Sans" panose="020B0606030504020204" pitchFamily="34" charset="0"/>
                <a:cs typeface="Open Sans" panose="020B0606030504020204" pitchFamily="34" charset="0"/>
              </a:rPr>
              <a:t> </a:t>
            </a:r>
            <a:r>
              <a:rPr lang="en-GB" sz="1800" dirty="0" err="1">
                <a:latin typeface="Open Sans" panose="020B0606030504020204" pitchFamily="34" charset="0"/>
                <a:ea typeface="Open Sans" panose="020B0606030504020204" pitchFamily="34" charset="0"/>
                <a:cs typeface="Open Sans" panose="020B0606030504020204" pitchFamily="34" charset="0"/>
              </a:rPr>
              <a:t>tất</a:t>
            </a:r>
            <a:r>
              <a:rPr lang="en-GB" sz="1800" dirty="0">
                <a:latin typeface="Open Sans" panose="020B0606030504020204" pitchFamily="34" charset="0"/>
                <a:ea typeface="Open Sans" panose="020B0606030504020204" pitchFamily="34" charset="0"/>
                <a:cs typeface="Open Sans" panose="020B0606030504020204" pitchFamily="34" charset="0"/>
              </a:rPr>
              <a:t> </a:t>
            </a:r>
            <a:r>
              <a:rPr lang="en-GB" sz="1800" dirty="0" err="1">
                <a:latin typeface="Open Sans" panose="020B0606030504020204" pitchFamily="34" charset="0"/>
                <a:ea typeface="Open Sans" panose="020B0606030504020204" pitchFamily="34" charset="0"/>
                <a:cs typeface="Open Sans" panose="020B0606030504020204" pitchFamily="34" charset="0"/>
              </a:rPr>
              <a:t>cả</a:t>
            </a:r>
            <a:r>
              <a:rPr lang="en-GB" sz="1800" dirty="0">
                <a:latin typeface="Open Sans" panose="020B0606030504020204" pitchFamily="34" charset="0"/>
                <a:ea typeface="Open Sans" panose="020B0606030504020204" pitchFamily="34" charset="0"/>
                <a:cs typeface="Open Sans" panose="020B0606030504020204" pitchFamily="34" charset="0"/>
              </a:rPr>
              <a:t> </a:t>
            </a:r>
            <a:r>
              <a:rPr lang="en-GB" sz="1800" dirty="0" err="1">
                <a:latin typeface="Open Sans" panose="020B0606030504020204" pitchFamily="34" charset="0"/>
                <a:ea typeface="Open Sans" panose="020B0606030504020204" pitchFamily="34" charset="0"/>
                <a:cs typeface="Open Sans" panose="020B0606030504020204" pitchFamily="34" charset="0"/>
              </a:rPr>
              <a:t>mọi</a:t>
            </a:r>
            <a:r>
              <a:rPr lang="en-GB" sz="1800" dirty="0">
                <a:latin typeface="Open Sans" panose="020B0606030504020204" pitchFamily="34" charset="0"/>
                <a:ea typeface="Open Sans" panose="020B0606030504020204" pitchFamily="34" charset="0"/>
                <a:cs typeface="Open Sans" panose="020B0606030504020204" pitchFamily="34" charset="0"/>
              </a:rPr>
              <a:t> </a:t>
            </a:r>
            <a:r>
              <a:rPr lang="en-GB" sz="1800" dirty="0" err="1">
                <a:latin typeface="Open Sans" panose="020B0606030504020204" pitchFamily="34" charset="0"/>
                <a:ea typeface="Open Sans" panose="020B0606030504020204" pitchFamily="34" charset="0"/>
                <a:cs typeface="Open Sans" panose="020B0606030504020204" pitchFamily="34" charset="0"/>
              </a:rPr>
              <a:t>quyền</a:t>
            </a:r>
            <a:r>
              <a:rPr lang="en-GB" sz="1800" dirty="0">
                <a:latin typeface="Open Sans" panose="020B0606030504020204" pitchFamily="34" charset="0"/>
                <a:ea typeface="Open Sans" panose="020B0606030504020204" pitchFamily="34" charset="0"/>
                <a:cs typeface="Open Sans" panose="020B0606030504020204" pitchFamily="34" charset="0"/>
              </a:rPr>
              <a:t> </a:t>
            </a:r>
            <a:r>
              <a:rPr lang="en-GB" sz="1800" dirty="0" err="1">
                <a:latin typeface="Open Sans" panose="020B0606030504020204" pitchFamily="34" charset="0"/>
                <a:ea typeface="Open Sans" panose="020B0606030504020204" pitchFamily="34" charset="0"/>
                <a:cs typeface="Open Sans" panose="020B0606030504020204" pitchFamily="34" charset="0"/>
              </a:rPr>
              <a:t>lực</a:t>
            </a:r>
            <a:r>
              <a:rPr lang="en-GB" sz="1800" dirty="0">
                <a:latin typeface="Open Sans" panose="020B0606030504020204" pitchFamily="34" charset="0"/>
                <a:ea typeface="Open Sans" panose="020B0606030504020204" pitchFamily="34" charset="0"/>
                <a:cs typeface="Open Sans" panose="020B0606030504020204" pitchFamily="34" charset="0"/>
              </a:rPr>
              <a:t> </a:t>
            </a:r>
            <a:r>
              <a:rPr lang="en-GB" sz="1800" dirty="0" err="1">
                <a:latin typeface="Open Sans" panose="020B0606030504020204" pitchFamily="34" charset="0"/>
                <a:ea typeface="Open Sans" panose="020B0606030504020204" pitchFamily="34" charset="0"/>
                <a:cs typeface="Open Sans" panose="020B0606030504020204" pitchFamily="34" charset="0"/>
              </a:rPr>
              <a:t>trong</a:t>
            </a:r>
            <a:r>
              <a:rPr lang="en-GB" sz="1800" dirty="0">
                <a:latin typeface="Open Sans" panose="020B0606030504020204" pitchFamily="34" charset="0"/>
                <a:ea typeface="Open Sans" panose="020B0606030504020204" pitchFamily="34" charset="0"/>
                <a:cs typeface="Open Sans" panose="020B0606030504020204" pitchFamily="34" charset="0"/>
              </a:rPr>
              <a:t> </a:t>
            </a:r>
            <a:r>
              <a:rPr lang="en-GB" sz="1800" dirty="0" err="1">
                <a:latin typeface="Open Sans" panose="020B0606030504020204" pitchFamily="34" charset="0"/>
                <a:ea typeface="Open Sans" panose="020B0606030504020204" pitchFamily="34" charset="0"/>
                <a:cs typeface="Open Sans" panose="020B0606030504020204" pitchFamily="34" charset="0"/>
              </a:rPr>
              <a:t>nhà</a:t>
            </a:r>
            <a:r>
              <a:rPr lang="en-GB" sz="1800" dirty="0">
                <a:latin typeface="Open Sans" panose="020B0606030504020204" pitchFamily="34" charset="0"/>
                <a:ea typeface="Open Sans" panose="020B0606030504020204" pitchFamily="34" charset="0"/>
                <a:cs typeface="Open Sans" panose="020B0606030504020204" pitchFamily="34" charset="0"/>
              </a:rPr>
              <a:t> </a:t>
            </a:r>
            <a:r>
              <a:rPr lang="en-GB" sz="1800" dirty="0" err="1">
                <a:latin typeface="Open Sans" panose="020B0606030504020204" pitchFamily="34" charset="0"/>
                <a:ea typeface="Open Sans" panose="020B0606030504020204" pitchFamily="34" charset="0"/>
                <a:cs typeface="Open Sans" panose="020B0606030504020204" pitchFamily="34" charset="0"/>
              </a:rPr>
              <a:t>nước</a:t>
            </a:r>
            <a:r>
              <a:rPr lang="en-GB" sz="1800" dirty="0">
                <a:latin typeface="Open Sans" panose="020B0606030504020204" pitchFamily="34" charset="0"/>
                <a:ea typeface="Open Sans" panose="020B0606030504020204" pitchFamily="34" charset="0"/>
                <a:cs typeface="Open Sans" panose="020B0606030504020204" pitchFamily="34" charset="0"/>
              </a:rPr>
              <a:t> </a:t>
            </a:r>
            <a:r>
              <a:rPr lang="en-GB" sz="1800" dirty="0" err="1">
                <a:latin typeface="Open Sans" panose="020B0606030504020204" pitchFamily="34" charset="0"/>
                <a:ea typeface="Open Sans" panose="020B0606030504020204" pitchFamily="34" charset="0"/>
                <a:cs typeface="Open Sans" panose="020B0606030504020204" pitchFamily="34" charset="0"/>
              </a:rPr>
              <a:t>và</a:t>
            </a:r>
            <a:r>
              <a:rPr lang="en-GB" sz="1800" dirty="0">
                <a:latin typeface="Open Sans" panose="020B0606030504020204" pitchFamily="34" charset="0"/>
                <a:ea typeface="Open Sans" panose="020B0606030504020204" pitchFamily="34" charset="0"/>
                <a:cs typeface="Open Sans" panose="020B0606030504020204" pitchFamily="34" charset="0"/>
              </a:rPr>
              <a:t> </a:t>
            </a:r>
            <a:r>
              <a:rPr lang="en-GB" sz="1800" dirty="0" err="1">
                <a:latin typeface="Open Sans" panose="020B0606030504020204" pitchFamily="34" charset="0"/>
                <a:ea typeface="Open Sans" panose="020B0606030504020204" pitchFamily="34" charset="0"/>
                <a:cs typeface="Open Sans" panose="020B0606030504020204" pitchFamily="34" charset="0"/>
              </a:rPr>
              <a:t>trong</a:t>
            </a:r>
            <a:r>
              <a:rPr lang="en-GB" sz="1800" dirty="0">
                <a:latin typeface="Open Sans" panose="020B0606030504020204" pitchFamily="34" charset="0"/>
                <a:ea typeface="Open Sans" panose="020B0606030504020204" pitchFamily="34" charset="0"/>
                <a:cs typeface="Open Sans" panose="020B0606030504020204" pitchFamily="34" charset="0"/>
              </a:rPr>
              <a:t> </a:t>
            </a:r>
            <a:r>
              <a:rPr lang="en-GB" sz="1800" dirty="0" err="1">
                <a:latin typeface="Open Sans" panose="020B0606030504020204" pitchFamily="34" charset="0"/>
                <a:ea typeface="Open Sans" panose="020B0606030504020204" pitchFamily="34" charset="0"/>
                <a:cs typeface="Open Sans" panose="020B0606030504020204" pitchFamily="34" charset="0"/>
              </a:rPr>
              <a:t>xã</a:t>
            </a:r>
            <a:r>
              <a:rPr lang="en-GB" sz="1800" dirty="0">
                <a:latin typeface="Open Sans" panose="020B0606030504020204" pitchFamily="34" charset="0"/>
                <a:ea typeface="Open Sans" panose="020B0606030504020204" pitchFamily="34" charset="0"/>
                <a:cs typeface="Open Sans" panose="020B0606030504020204" pitchFamily="34" charset="0"/>
              </a:rPr>
              <a:t> </a:t>
            </a:r>
            <a:r>
              <a:rPr lang="en-GB" sz="1800" dirty="0" err="1">
                <a:latin typeface="Open Sans" panose="020B0606030504020204" pitchFamily="34" charset="0"/>
                <a:ea typeface="Open Sans" panose="020B0606030504020204" pitchFamily="34" charset="0"/>
                <a:cs typeface="Open Sans" panose="020B0606030504020204" pitchFamily="34" charset="0"/>
              </a:rPr>
              <a:t>hội</a:t>
            </a:r>
            <a:r>
              <a:rPr lang="en-GB" sz="1800" dirty="0">
                <a:latin typeface="Open Sans" panose="020B0606030504020204" pitchFamily="34" charset="0"/>
                <a:ea typeface="Open Sans" panose="020B0606030504020204" pitchFamily="34" charset="0"/>
                <a:cs typeface="Open Sans" panose="020B0606030504020204" pitchFamily="34" charset="0"/>
              </a:rPr>
              <a:t> </a:t>
            </a:r>
            <a:r>
              <a:rPr lang="en-GB" sz="1800" dirty="0" err="1">
                <a:latin typeface="Open Sans" panose="020B0606030504020204" pitchFamily="34" charset="0"/>
                <a:ea typeface="Open Sans" panose="020B0606030504020204" pitchFamily="34" charset="0"/>
                <a:cs typeface="Open Sans" panose="020B0606030504020204" pitchFamily="34" charset="0"/>
              </a:rPr>
              <a:t>đều</a:t>
            </a:r>
            <a:r>
              <a:rPr lang="en-GB" sz="1800" dirty="0">
                <a:latin typeface="Open Sans" panose="020B0606030504020204" pitchFamily="34" charset="0"/>
                <a:ea typeface="Open Sans" panose="020B0606030504020204" pitchFamily="34" charset="0"/>
                <a:cs typeface="Open Sans" panose="020B0606030504020204" pitchFamily="34" charset="0"/>
              </a:rPr>
              <a:t> </a:t>
            </a:r>
            <a:r>
              <a:rPr lang="en-GB" sz="1800" dirty="0" err="1">
                <a:latin typeface="Open Sans" panose="020B0606030504020204" pitchFamily="34" charset="0"/>
                <a:ea typeface="Open Sans" panose="020B0606030504020204" pitchFamily="34" charset="0"/>
                <a:cs typeface="Open Sans" panose="020B0606030504020204" pitchFamily="34" charset="0"/>
              </a:rPr>
              <a:t>thuộc</a:t>
            </a:r>
            <a:r>
              <a:rPr lang="en-GB" sz="1800" dirty="0">
                <a:latin typeface="Open Sans" panose="020B0606030504020204" pitchFamily="34" charset="0"/>
                <a:ea typeface="Open Sans" panose="020B0606030504020204" pitchFamily="34" charset="0"/>
                <a:cs typeface="Open Sans" panose="020B0606030504020204" pitchFamily="34" charset="0"/>
              </a:rPr>
              <a:t> </a:t>
            </a:r>
            <a:r>
              <a:rPr lang="en-GB" sz="1800" dirty="0" err="1">
                <a:latin typeface="Open Sans" panose="020B0606030504020204" pitchFamily="34" charset="0"/>
                <a:ea typeface="Open Sans" panose="020B0606030504020204" pitchFamily="34" charset="0"/>
                <a:cs typeface="Open Sans" panose="020B0606030504020204" pitchFamily="34" charset="0"/>
              </a:rPr>
              <a:t>về</a:t>
            </a:r>
            <a:r>
              <a:rPr lang="en-GB" sz="1800" dirty="0">
                <a:latin typeface="Open Sans" panose="020B0606030504020204" pitchFamily="34" charset="0"/>
                <a:ea typeface="Open Sans" panose="020B0606030504020204" pitchFamily="34" charset="0"/>
                <a:cs typeface="Open Sans" panose="020B0606030504020204" pitchFamily="34" charset="0"/>
              </a:rPr>
              <a:t> </a:t>
            </a:r>
            <a:r>
              <a:rPr lang="en-GB" sz="1800" dirty="0" err="1">
                <a:latin typeface="Open Sans" panose="020B0606030504020204" pitchFamily="34" charset="0"/>
                <a:ea typeface="Open Sans" panose="020B0606030504020204" pitchFamily="34" charset="0"/>
                <a:cs typeface="Open Sans" panose="020B0606030504020204" pitchFamily="34" charset="0"/>
              </a:rPr>
              <a:t>nhân</a:t>
            </a:r>
            <a:r>
              <a:rPr lang="en-GB" sz="1800" dirty="0">
                <a:latin typeface="Open Sans" panose="020B0606030504020204" pitchFamily="34" charset="0"/>
                <a:ea typeface="Open Sans" panose="020B0606030504020204" pitchFamily="34" charset="0"/>
                <a:cs typeface="Open Sans" panose="020B0606030504020204" pitchFamily="34" charset="0"/>
              </a:rPr>
              <a:t> </a:t>
            </a:r>
            <a:r>
              <a:rPr lang="en-GB" sz="1800" dirty="0" err="1">
                <a:latin typeface="Open Sans" panose="020B0606030504020204" pitchFamily="34" charset="0"/>
                <a:ea typeface="Open Sans" panose="020B0606030504020204" pitchFamily="34" charset="0"/>
                <a:cs typeface="Open Sans" panose="020B0606030504020204" pitchFamily="34" charset="0"/>
              </a:rPr>
              <a:t>dân</a:t>
            </a:r>
            <a:r>
              <a:rPr lang="en-GB" sz="1800" dirty="0">
                <a:latin typeface="Open Sans" panose="020B0606030504020204" pitchFamily="34" charset="0"/>
                <a:ea typeface="Open Sans" panose="020B0606030504020204" pitchFamily="34" charset="0"/>
                <a:cs typeface="Open Sans" panose="020B0606030504020204" pitchFamily="34" charset="0"/>
              </a:rPr>
              <a:t>.</a:t>
            </a:r>
          </a:p>
          <a:p>
            <a:pPr marL="114300" lvl="0" indent="0" algn="l" rtl="0">
              <a:spcBef>
                <a:spcPts val="0"/>
              </a:spcBef>
              <a:spcAft>
                <a:spcPts val="0"/>
              </a:spcAft>
              <a:buSzPts val="1800"/>
              <a:buNone/>
            </a:pPr>
            <a:r>
              <a:rPr lang="vi-VN" sz="1800" i="1" dirty="0">
                <a:effectLst/>
                <a:latin typeface="Open Sans" panose="020B0606030504020204" pitchFamily="34" charset="0"/>
                <a:ea typeface="Open Sans" panose="020B0606030504020204" pitchFamily="34" charset="0"/>
                <a:cs typeface="Open Sans" panose="020B0606030504020204" pitchFamily="34" charset="0"/>
              </a:rPr>
              <a:t>Quyền lực nhà nước là “thừa ủy quyền” của nhân dân.</a:t>
            </a:r>
            <a:r>
              <a:rPr lang="vi-VN" sz="1800" dirty="0">
                <a:effectLst/>
                <a:latin typeface="Open Sans" panose="020B0606030504020204" pitchFamily="34" charset="0"/>
                <a:ea typeface="Open Sans" panose="020B0606030504020204" pitchFamily="34" charset="0"/>
                <a:cs typeface="Open Sans" panose="020B0606030504020204" pitchFamily="34" charset="0"/>
              </a:rPr>
              <a:t> </a:t>
            </a:r>
            <a:endParaRPr sz="1800" dirty="0">
              <a:latin typeface="Open Sans" panose="020B0606030504020204" pitchFamily="34" charset="0"/>
              <a:ea typeface="Open Sans" panose="020B0606030504020204" pitchFamily="34" charset="0"/>
              <a:cs typeface="Open Sans" panose="020B0606030504020204" pitchFamily="34" charset="0"/>
            </a:endParaRPr>
          </a:p>
        </p:txBody>
      </p:sp>
      <p:pic>
        <p:nvPicPr>
          <p:cNvPr id="86" name="Google Shape;86;p16"/>
          <p:cNvPicPr preferRelativeResize="0"/>
          <p:nvPr/>
        </p:nvPicPr>
        <p:blipFill>
          <a:blip r:embed="rId3">
            <a:alphaModFix/>
          </a:blip>
          <a:stretch>
            <a:fillRect/>
          </a:stretch>
        </p:blipFill>
        <p:spPr>
          <a:xfrm>
            <a:off x="222250" y="2571750"/>
            <a:ext cx="8921750" cy="1908450"/>
          </a:xfrm>
          <a:prstGeom prst="rect">
            <a:avLst/>
          </a:prstGeom>
          <a:noFill/>
          <a:ln>
            <a:noFill/>
          </a:ln>
        </p:spPr>
      </p:pic>
      <p:pic>
        <p:nvPicPr>
          <p:cNvPr id="5" name="Picture 4">
            <a:extLst>
              <a:ext uri="{FF2B5EF4-FFF2-40B4-BE49-F238E27FC236}">
                <a16:creationId xmlns:a16="http://schemas.microsoft.com/office/drawing/2014/main" id="{571034CA-52B1-4112-B9EF-26127B1F7D20}"/>
              </a:ext>
            </a:extLst>
          </p:cNvPr>
          <p:cNvPicPr>
            <a:picLocks noChangeAspect="1"/>
          </p:cNvPicPr>
          <p:nvPr/>
        </p:nvPicPr>
        <p:blipFill>
          <a:blip r:embed="rId4"/>
          <a:stretch>
            <a:fillRect/>
          </a:stretch>
        </p:blipFill>
        <p:spPr>
          <a:xfrm>
            <a:off x="7809650" y="52133"/>
            <a:ext cx="1119840" cy="302404"/>
          </a:xfrm>
          <a:prstGeom prst="rect">
            <a:avLst/>
          </a:prstGeom>
        </p:spPr>
      </p:pic>
    </p:spTree>
    <p:extLst>
      <p:ext uri="{BB962C8B-B14F-4D97-AF65-F5344CB8AC3E}">
        <p14:creationId xmlns:p14="http://schemas.microsoft.com/office/powerpoint/2010/main" val="8180162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7"/>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sz="1800" b="1" i="1" dirty="0">
                <a:solidFill>
                  <a:srgbClr val="FF0000"/>
                </a:solidFill>
                <a:effectLst/>
                <a:latin typeface="Open Sans" panose="020B0606030504020204" pitchFamily="34" charset="0"/>
                <a:ea typeface="Open Sans" panose="020B0606030504020204" pitchFamily="34" charset="0"/>
                <a:cs typeface="Open Sans" panose="020B0606030504020204" pitchFamily="34" charset="0"/>
              </a:rPr>
              <a:t>b. Nhà nước của nhân dân</a:t>
            </a:r>
            <a:endParaRPr sz="1800" dirty="0">
              <a:solidFill>
                <a:srgbClr val="FF000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92" name="Google Shape;92;p17"/>
          <p:cNvSpPr txBox="1">
            <a:spLocks noGrp="1"/>
          </p:cNvSpPr>
          <p:nvPr>
            <p:ph type="body" idx="1"/>
          </p:nvPr>
        </p:nvSpPr>
        <p:spPr>
          <a:xfrm>
            <a:off x="99346" y="1152425"/>
            <a:ext cx="4593304" cy="2501376"/>
          </a:xfrm>
          <a:prstGeom prst="rect">
            <a:avLst/>
          </a:prstGeom>
        </p:spPr>
        <p:txBody>
          <a:bodyPr spcFirstLastPara="1" wrap="square" lIns="91425" tIns="91425" rIns="91425" bIns="91425" anchor="t" anchorCtr="0">
            <a:noAutofit/>
          </a:bodyPr>
          <a:lstStyle/>
          <a:p>
            <a:pPr marL="400050" lvl="0" indent="-285750" algn="l" rtl="0">
              <a:spcBef>
                <a:spcPts val="0"/>
              </a:spcBef>
              <a:spcAft>
                <a:spcPts val="0"/>
              </a:spcAft>
              <a:buSzPts val="1800"/>
              <a:buFont typeface="Wingdings" panose="05000000000000000000" pitchFamily="2" charset="2"/>
              <a:buChar char="ü"/>
            </a:pPr>
            <a:r>
              <a:rPr lang="en-GB" sz="1600" dirty="0" err="1">
                <a:latin typeface="Open Sans" panose="020B0606030504020204" pitchFamily="34" charset="0"/>
                <a:ea typeface="Open Sans" panose="020B0606030504020204" pitchFamily="34" charset="0"/>
                <a:cs typeface="Open Sans" panose="020B0606030504020204" pitchFamily="34" charset="0"/>
              </a:rPr>
              <a:t>Nhân</a:t>
            </a:r>
            <a:r>
              <a:rPr lang="en-GB" sz="1600" dirty="0">
                <a:latin typeface="Open Sans" panose="020B0606030504020204" pitchFamily="34" charset="0"/>
                <a:ea typeface="Open Sans" panose="020B0606030504020204" pitchFamily="34" charset="0"/>
                <a:cs typeface="Open Sans" panose="020B0606030504020204" pitchFamily="34" charset="0"/>
              </a:rPr>
              <a:t> </a:t>
            </a:r>
            <a:r>
              <a:rPr lang="en-GB" sz="1600" dirty="0" err="1">
                <a:latin typeface="Open Sans" panose="020B0606030504020204" pitchFamily="34" charset="0"/>
                <a:ea typeface="Open Sans" panose="020B0606030504020204" pitchFamily="34" charset="0"/>
                <a:cs typeface="Open Sans" panose="020B0606030504020204" pitchFamily="34" charset="0"/>
              </a:rPr>
              <a:t>dân</a:t>
            </a:r>
            <a:r>
              <a:rPr lang="en-GB" sz="1600" dirty="0">
                <a:latin typeface="Open Sans" panose="020B0606030504020204" pitchFamily="34" charset="0"/>
                <a:ea typeface="Open Sans" panose="020B0606030504020204" pitchFamily="34" charset="0"/>
                <a:cs typeface="Open Sans" panose="020B0606030504020204" pitchFamily="34" charset="0"/>
              </a:rPr>
              <a:t> </a:t>
            </a:r>
            <a:r>
              <a:rPr lang="en-GB" sz="1600" dirty="0" err="1">
                <a:latin typeface="Open Sans" panose="020B0606030504020204" pitchFamily="34" charset="0"/>
                <a:ea typeface="Open Sans" panose="020B0606030504020204" pitchFamily="34" charset="0"/>
                <a:cs typeface="Open Sans" panose="020B0606030504020204" pitchFamily="34" charset="0"/>
              </a:rPr>
              <a:t>lao</a:t>
            </a:r>
            <a:r>
              <a:rPr lang="en-GB" sz="1600" dirty="0">
                <a:latin typeface="Open Sans" panose="020B0606030504020204" pitchFamily="34" charset="0"/>
                <a:ea typeface="Open Sans" panose="020B0606030504020204" pitchFamily="34" charset="0"/>
                <a:cs typeface="Open Sans" panose="020B0606030504020204" pitchFamily="34" charset="0"/>
              </a:rPr>
              <a:t> </a:t>
            </a:r>
            <a:r>
              <a:rPr lang="en-GB" sz="1600" dirty="0" err="1">
                <a:latin typeface="Open Sans" panose="020B0606030504020204" pitchFamily="34" charset="0"/>
                <a:ea typeface="Open Sans" panose="020B0606030504020204" pitchFamily="34" charset="0"/>
                <a:cs typeface="Open Sans" panose="020B0606030504020204" pitchFamily="34" charset="0"/>
              </a:rPr>
              <a:t>động</a:t>
            </a:r>
            <a:r>
              <a:rPr lang="en-GB" sz="1600" dirty="0">
                <a:latin typeface="Open Sans" panose="020B0606030504020204" pitchFamily="34" charset="0"/>
                <a:ea typeface="Open Sans" panose="020B0606030504020204" pitchFamily="34" charset="0"/>
                <a:cs typeface="Open Sans" panose="020B0606030504020204" pitchFamily="34" charset="0"/>
              </a:rPr>
              <a:t> </a:t>
            </a:r>
            <a:r>
              <a:rPr lang="en-GB" sz="1600" dirty="0" err="1">
                <a:latin typeface="Open Sans" panose="020B0606030504020204" pitchFamily="34" charset="0"/>
                <a:ea typeface="Open Sans" panose="020B0606030504020204" pitchFamily="34" charset="0"/>
                <a:cs typeface="Open Sans" panose="020B0606030504020204" pitchFamily="34" charset="0"/>
              </a:rPr>
              <a:t>làm</a:t>
            </a:r>
            <a:r>
              <a:rPr lang="en-GB" sz="1600" dirty="0">
                <a:latin typeface="Open Sans" panose="020B0606030504020204" pitchFamily="34" charset="0"/>
                <a:ea typeface="Open Sans" panose="020B0606030504020204" pitchFamily="34" charset="0"/>
                <a:cs typeface="Open Sans" panose="020B0606030504020204" pitchFamily="34" charset="0"/>
              </a:rPr>
              <a:t> </a:t>
            </a:r>
            <a:r>
              <a:rPr lang="en-GB" sz="1600" dirty="0" err="1">
                <a:latin typeface="Open Sans" panose="020B0606030504020204" pitchFamily="34" charset="0"/>
                <a:ea typeface="Open Sans" panose="020B0606030504020204" pitchFamily="34" charset="0"/>
                <a:cs typeface="Open Sans" panose="020B0606030504020204" pitchFamily="34" charset="0"/>
              </a:rPr>
              <a:t>chủ</a:t>
            </a:r>
            <a:r>
              <a:rPr lang="en-GB" sz="1600" dirty="0">
                <a:latin typeface="Open Sans" panose="020B0606030504020204" pitchFamily="34" charset="0"/>
                <a:ea typeface="Open Sans" panose="020B0606030504020204" pitchFamily="34" charset="0"/>
                <a:cs typeface="Open Sans" panose="020B0606030504020204" pitchFamily="34" charset="0"/>
              </a:rPr>
              <a:t> </a:t>
            </a:r>
            <a:r>
              <a:rPr lang="en-GB" sz="1600" dirty="0" err="1">
                <a:latin typeface="Open Sans" panose="020B0606030504020204" pitchFamily="34" charset="0"/>
                <a:ea typeface="Open Sans" panose="020B0606030504020204" pitchFamily="34" charset="0"/>
                <a:cs typeface="Open Sans" panose="020B0606030504020204" pitchFamily="34" charset="0"/>
              </a:rPr>
              <a:t>nhà</a:t>
            </a:r>
            <a:r>
              <a:rPr lang="en-GB" sz="1600" dirty="0">
                <a:latin typeface="Open Sans" panose="020B0606030504020204" pitchFamily="34" charset="0"/>
                <a:ea typeface="Open Sans" panose="020B0606030504020204" pitchFamily="34" charset="0"/>
                <a:cs typeface="Open Sans" panose="020B0606030504020204" pitchFamily="34" charset="0"/>
              </a:rPr>
              <a:t> </a:t>
            </a:r>
            <a:r>
              <a:rPr lang="en-GB" sz="1600" dirty="0" err="1">
                <a:latin typeface="Open Sans" panose="020B0606030504020204" pitchFamily="34" charset="0"/>
                <a:ea typeface="Open Sans" panose="020B0606030504020204" pitchFamily="34" charset="0"/>
                <a:cs typeface="Open Sans" panose="020B0606030504020204" pitchFamily="34" charset="0"/>
              </a:rPr>
              <a:t>nước</a:t>
            </a:r>
            <a:r>
              <a:rPr lang="en-GB" sz="1600" dirty="0">
                <a:latin typeface="Open Sans" panose="020B0606030504020204" pitchFamily="34" charset="0"/>
                <a:ea typeface="Open Sans" panose="020B0606030504020204" pitchFamily="34" charset="0"/>
                <a:cs typeface="Open Sans" panose="020B0606030504020204" pitchFamily="34" charset="0"/>
              </a:rPr>
              <a:t> </a:t>
            </a:r>
            <a:r>
              <a:rPr lang="en-GB" sz="1600" dirty="0" err="1">
                <a:latin typeface="Open Sans" panose="020B0606030504020204" pitchFamily="34" charset="0"/>
                <a:ea typeface="Open Sans" panose="020B0606030504020204" pitchFamily="34" charset="0"/>
                <a:cs typeface="Open Sans" panose="020B0606030504020204" pitchFamily="34" charset="0"/>
              </a:rPr>
              <a:t>thì</a:t>
            </a:r>
            <a:r>
              <a:rPr lang="en-GB" sz="1600" dirty="0">
                <a:latin typeface="Open Sans" panose="020B0606030504020204" pitchFamily="34" charset="0"/>
                <a:ea typeface="Open Sans" panose="020B0606030504020204" pitchFamily="34" charset="0"/>
                <a:cs typeface="Open Sans" panose="020B0606030504020204" pitchFamily="34" charset="0"/>
              </a:rPr>
              <a:t> </a:t>
            </a:r>
            <a:r>
              <a:rPr lang="en-GB" sz="1600" dirty="0" err="1">
                <a:latin typeface="Open Sans" panose="020B0606030504020204" pitchFamily="34" charset="0"/>
                <a:ea typeface="Open Sans" panose="020B0606030504020204" pitchFamily="34" charset="0"/>
                <a:cs typeface="Open Sans" panose="020B0606030504020204" pitchFamily="34" charset="0"/>
              </a:rPr>
              <a:t>dẫn</a:t>
            </a:r>
            <a:r>
              <a:rPr lang="en-GB" sz="1600" dirty="0">
                <a:latin typeface="Open Sans" panose="020B0606030504020204" pitchFamily="34" charset="0"/>
                <a:ea typeface="Open Sans" panose="020B0606030504020204" pitchFamily="34" charset="0"/>
                <a:cs typeface="Open Sans" panose="020B0606030504020204" pitchFamily="34" charset="0"/>
              </a:rPr>
              <a:t> </a:t>
            </a:r>
            <a:r>
              <a:rPr lang="en-GB" sz="1600" dirty="0" err="1">
                <a:latin typeface="Open Sans" panose="020B0606030504020204" pitchFamily="34" charset="0"/>
                <a:ea typeface="Open Sans" panose="020B0606030504020204" pitchFamily="34" charset="0"/>
                <a:cs typeface="Open Sans" panose="020B0606030504020204" pitchFamily="34" charset="0"/>
              </a:rPr>
              <a:t>đến</a:t>
            </a:r>
            <a:r>
              <a:rPr lang="en-GB" sz="1600" dirty="0">
                <a:latin typeface="Open Sans" panose="020B0606030504020204" pitchFamily="34" charset="0"/>
                <a:ea typeface="Open Sans" panose="020B0606030504020204" pitchFamily="34" charset="0"/>
                <a:cs typeface="Open Sans" panose="020B0606030504020204" pitchFamily="34" charset="0"/>
              </a:rPr>
              <a:t> </a:t>
            </a:r>
            <a:r>
              <a:rPr lang="en-GB" sz="1600" dirty="0" err="1">
                <a:latin typeface="Open Sans" panose="020B0606030504020204" pitchFamily="34" charset="0"/>
                <a:ea typeface="Open Sans" panose="020B0606030504020204" pitchFamily="34" charset="0"/>
                <a:cs typeface="Open Sans" panose="020B0606030504020204" pitchFamily="34" charset="0"/>
              </a:rPr>
              <a:t>một</a:t>
            </a:r>
            <a:r>
              <a:rPr lang="en-GB" sz="1600" dirty="0">
                <a:latin typeface="Open Sans" panose="020B0606030504020204" pitchFamily="34" charset="0"/>
                <a:ea typeface="Open Sans" panose="020B0606030504020204" pitchFamily="34" charset="0"/>
                <a:cs typeface="Open Sans" panose="020B0606030504020204" pitchFamily="34" charset="0"/>
              </a:rPr>
              <a:t> </a:t>
            </a:r>
            <a:r>
              <a:rPr lang="en-GB" sz="1600" dirty="0" err="1">
                <a:latin typeface="Open Sans" panose="020B0606030504020204" pitchFamily="34" charset="0"/>
                <a:ea typeface="Open Sans" panose="020B0606030504020204" pitchFamily="34" charset="0"/>
                <a:cs typeface="Open Sans" panose="020B0606030504020204" pitchFamily="34" charset="0"/>
              </a:rPr>
              <a:t>hệ</a:t>
            </a:r>
            <a:r>
              <a:rPr lang="en-GB" sz="1600" dirty="0">
                <a:latin typeface="Open Sans" panose="020B0606030504020204" pitchFamily="34" charset="0"/>
                <a:ea typeface="Open Sans" panose="020B0606030504020204" pitchFamily="34" charset="0"/>
                <a:cs typeface="Open Sans" panose="020B0606030504020204" pitchFamily="34" charset="0"/>
              </a:rPr>
              <a:t> </a:t>
            </a:r>
            <a:r>
              <a:rPr lang="en-GB" sz="1600" dirty="0" err="1">
                <a:latin typeface="Open Sans" panose="020B0606030504020204" pitchFamily="34" charset="0"/>
                <a:ea typeface="Open Sans" panose="020B0606030504020204" pitchFamily="34" charset="0"/>
                <a:cs typeface="Open Sans" panose="020B0606030504020204" pitchFamily="34" charset="0"/>
              </a:rPr>
              <a:t>quả</a:t>
            </a:r>
            <a:r>
              <a:rPr lang="en-GB" sz="1600" dirty="0">
                <a:latin typeface="Open Sans" panose="020B0606030504020204" pitchFamily="34" charset="0"/>
                <a:ea typeface="Open Sans" panose="020B0606030504020204" pitchFamily="34" charset="0"/>
                <a:cs typeface="Open Sans" panose="020B0606030504020204" pitchFamily="34" charset="0"/>
              </a:rPr>
              <a:t> </a:t>
            </a:r>
            <a:r>
              <a:rPr lang="en-GB" sz="1600" dirty="0" err="1">
                <a:latin typeface="Open Sans" panose="020B0606030504020204" pitchFamily="34" charset="0"/>
                <a:ea typeface="Open Sans" panose="020B0606030504020204" pitchFamily="34" charset="0"/>
                <a:cs typeface="Open Sans" panose="020B0606030504020204" pitchFamily="34" charset="0"/>
              </a:rPr>
              <a:t>là</a:t>
            </a:r>
            <a:r>
              <a:rPr lang="en-GB" sz="1600" dirty="0">
                <a:latin typeface="Open Sans" panose="020B0606030504020204" pitchFamily="34" charset="0"/>
                <a:ea typeface="Open Sans" panose="020B0606030504020204" pitchFamily="34" charset="0"/>
                <a:cs typeface="Open Sans" panose="020B0606030504020204" pitchFamily="34" charset="0"/>
              </a:rPr>
              <a:t> </a:t>
            </a:r>
            <a:r>
              <a:rPr lang="en-GB" sz="1600" dirty="0" err="1">
                <a:latin typeface="Open Sans" panose="020B0606030504020204" pitchFamily="34" charset="0"/>
                <a:ea typeface="Open Sans" panose="020B0606030504020204" pitchFamily="34" charset="0"/>
                <a:cs typeface="Open Sans" panose="020B0606030504020204" pitchFamily="34" charset="0"/>
              </a:rPr>
              <a:t>nhân</a:t>
            </a:r>
            <a:r>
              <a:rPr lang="en-GB" sz="1600" dirty="0">
                <a:latin typeface="Open Sans" panose="020B0606030504020204" pitchFamily="34" charset="0"/>
                <a:ea typeface="Open Sans" panose="020B0606030504020204" pitchFamily="34" charset="0"/>
                <a:cs typeface="Open Sans" panose="020B0606030504020204" pitchFamily="34" charset="0"/>
              </a:rPr>
              <a:t> </a:t>
            </a:r>
            <a:r>
              <a:rPr lang="en-GB" sz="1600" dirty="0" err="1">
                <a:latin typeface="Open Sans" panose="020B0606030504020204" pitchFamily="34" charset="0"/>
                <a:ea typeface="Open Sans" panose="020B0606030504020204" pitchFamily="34" charset="0"/>
                <a:cs typeface="Open Sans" panose="020B0606030504020204" pitchFamily="34" charset="0"/>
              </a:rPr>
              <a:t>dân</a:t>
            </a:r>
            <a:r>
              <a:rPr lang="en-GB" sz="1600" dirty="0">
                <a:latin typeface="Open Sans" panose="020B0606030504020204" pitchFamily="34" charset="0"/>
                <a:ea typeface="Open Sans" panose="020B0606030504020204" pitchFamily="34" charset="0"/>
                <a:cs typeface="Open Sans" panose="020B0606030504020204" pitchFamily="34" charset="0"/>
              </a:rPr>
              <a:t> </a:t>
            </a:r>
            <a:r>
              <a:rPr lang="en-GB" sz="1600" dirty="0" err="1">
                <a:latin typeface="Open Sans" panose="020B0606030504020204" pitchFamily="34" charset="0"/>
                <a:ea typeface="Open Sans" panose="020B0606030504020204" pitchFamily="34" charset="0"/>
                <a:cs typeface="Open Sans" panose="020B0606030504020204" pitchFamily="34" charset="0"/>
              </a:rPr>
              <a:t>có</a:t>
            </a:r>
            <a:r>
              <a:rPr lang="en-GB" sz="1600" dirty="0">
                <a:latin typeface="Open Sans" panose="020B0606030504020204" pitchFamily="34" charset="0"/>
                <a:ea typeface="Open Sans" panose="020B0606030504020204" pitchFamily="34" charset="0"/>
                <a:cs typeface="Open Sans" panose="020B0606030504020204" pitchFamily="34" charset="0"/>
              </a:rPr>
              <a:t> </a:t>
            </a:r>
            <a:r>
              <a:rPr lang="en-GB" sz="1600" dirty="0" err="1">
                <a:latin typeface="Open Sans" panose="020B0606030504020204" pitchFamily="34" charset="0"/>
                <a:ea typeface="Open Sans" panose="020B0606030504020204" pitchFamily="34" charset="0"/>
                <a:cs typeface="Open Sans" panose="020B0606030504020204" pitchFamily="34" charset="0"/>
              </a:rPr>
              <a:t>quyền</a:t>
            </a:r>
            <a:r>
              <a:rPr lang="en-GB" sz="1600" dirty="0">
                <a:latin typeface="Open Sans" panose="020B0606030504020204" pitchFamily="34" charset="0"/>
                <a:ea typeface="Open Sans" panose="020B0606030504020204" pitchFamily="34" charset="0"/>
                <a:cs typeface="Open Sans" panose="020B0606030504020204" pitchFamily="34" charset="0"/>
              </a:rPr>
              <a:t> </a:t>
            </a:r>
            <a:r>
              <a:rPr lang="en-GB" sz="1600" dirty="0" err="1">
                <a:latin typeface="Open Sans" panose="020B0606030504020204" pitchFamily="34" charset="0"/>
                <a:ea typeface="Open Sans" panose="020B0606030504020204" pitchFamily="34" charset="0"/>
                <a:cs typeface="Open Sans" panose="020B0606030504020204" pitchFamily="34" charset="0"/>
              </a:rPr>
              <a:t>kiểm</a:t>
            </a:r>
            <a:r>
              <a:rPr lang="en-GB" sz="1600" dirty="0">
                <a:latin typeface="Open Sans" panose="020B0606030504020204" pitchFamily="34" charset="0"/>
                <a:ea typeface="Open Sans" panose="020B0606030504020204" pitchFamily="34" charset="0"/>
                <a:cs typeface="Open Sans" panose="020B0606030504020204" pitchFamily="34" charset="0"/>
              </a:rPr>
              <a:t> </a:t>
            </a:r>
            <a:r>
              <a:rPr lang="en-GB" sz="1600" dirty="0" err="1">
                <a:latin typeface="Open Sans" panose="020B0606030504020204" pitchFamily="34" charset="0"/>
                <a:ea typeface="Open Sans" panose="020B0606030504020204" pitchFamily="34" charset="0"/>
                <a:cs typeface="Open Sans" panose="020B0606030504020204" pitchFamily="34" charset="0"/>
              </a:rPr>
              <a:t>soát</a:t>
            </a:r>
            <a:r>
              <a:rPr lang="en-GB" sz="1600" dirty="0">
                <a:latin typeface="Open Sans" panose="020B0606030504020204" pitchFamily="34" charset="0"/>
                <a:ea typeface="Open Sans" panose="020B0606030504020204" pitchFamily="34" charset="0"/>
                <a:cs typeface="Open Sans" panose="020B0606030504020204" pitchFamily="34" charset="0"/>
              </a:rPr>
              <a:t> </a:t>
            </a:r>
            <a:r>
              <a:rPr lang="en-GB" sz="1600" dirty="0" err="1">
                <a:latin typeface="Open Sans" panose="020B0606030504020204" pitchFamily="34" charset="0"/>
                <a:ea typeface="Open Sans" panose="020B0606030504020204" pitchFamily="34" charset="0"/>
                <a:cs typeface="Open Sans" panose="020B0606030504020204" pitchFamily="34" charset="0"/>
              </a:rPr>
              <a:t>nhà</a:t>
            </a:r>
            <a:r>
              <a:rPr lang="en-GB" sz="1600" dirty="0">
                <a:latin typeface="Open Sans" panose="020B0606030504020204" pitchFamily="34" charset="0"/>
                <a:ea typeface="Open Sans" panose="020B0606030504020204" pitchFamily="34" charset="0"/>
                <a:cs typeface="Open Sans" panose="020B0606030504020204" pitchFamily="34" charset="0"/>
              </a:rPr>
              <a:t> </a:t>
            </a:r>
            <a:r>
              <a:rPr lang="en-GB" sz="1600" dirty="0" err="1">
                <a:latin typeface="Open Sans" panose="020B0606030504020204" pitchFamily="34" charset="0"/>
                <a:ea typeface="Open Sans" panose="020B0606030504020204" pitchFamily="34" charset="0"/>
                <a:cs typeface="Open Sans" panose="020B0606030504020204" pitchFamily="34" charset="0"/>
              </a:rPr>
              <a:t>nước</a:t>
            </a:r>
            <a:r>
              <a:rPr lang="en-GB" sz="1600" dirty="0">
                <a:latin typeface="Open Sans" panose="020B0606030504020204" pitchFamily="34" charset="0"/>
                <a:ea typeface="Open Sans" panose="020B0606030504020204" pitchFamily="34" charset="0"/>
                <a:cs typeface="Open Sans" panose="020B0606030504020204" pitchFamily="34" charset="0"/>
              </a:rPr>
              <a:t>, </a:t>
            </a:r>
            <a:r>
              <a:rPr lang="en-GB" sz="1600" dirty="0" err="1">
                <a:latin typeface="Open Sans" panose="020B0606030504020204" pitchFamily="34" charset="0"/>
                <a:ea typeface="Open Sans" panose="020B0606030504020204" pitchFamily="34" charset="0"/>
                <a:cs typeface="Open Sans" panose="020B0606030504020204" pitchFamily="34" charset="0"/>
              </a:rPr>
              <a:t>cử</a:t>
            </a:r>
            <a:r>
              <a:rPr lang="en-GB" sz="1600" dirty="0">
                <a:latin typeface="Open Sans" panose="020B0606030504020204" pitchFamily="34" charset="0"/>
                <a:ea typeface="Open Sans" panose="020B0606030504020204" pitchFamily="34" charset="0"/>
                <a:cs typeface="Open Sans" panose="020B0606030504020204" pitchFamily="34" charset="0"/>
              </a:rPr>
              <a:t> tri </a:t>
            </a:r>
            <a:r>
              <a:rPr lang="en-GB" sz="1600" dirty="0" err="1">
                <a:latin typeface="Open Sans" panose="020B0606030504020204" pitchFamily="34" charset="0"/>
                <a:ea typeface="Open Sans" panose="020B0606030504020204" pitchFamily="34" charset="0"/>
                <a:cs typeface="Open Sans" panose="020B0606030504020204" pitchFamily="34" charset="0"/>
              </a:rPr>
              <a:t>bầu</a:t>
            </a:r>
            <a:r>
              <a:rPr lang="en-GB" sz="1600" dirty="0">
                <a:latin typeface="Open Sans" panose="020B0606030504020204" pitchFamily="34" charset="0"/>
                <a:ea typeface="Open Sans" panose="020B0606030504020204" pitchFamily="34" charset="0"/>
                <a:cs typeface="Open Sans" panose="020B0606030504020204" pitchFamily="34" charset="0"/>
              </a:rPr>
              <a:t> </a:t>
            </a:r>
            <a:r>
              <a:rPr lang="en-GB" sz="1600" dirty="0" err="1">
                <a:latin typeface="Open Sans" panose="020B0606030504020204" pitchFamily="34" charset="0"/>
                <a:ea typeface="Open Sans" panose="020B0606030504020204" pitchFamily="34" charset="0"/>
                <a:cs typeface="Open Sans" panose="020B0606030504020204" pitchFamily="34" charset="0"/>
              </a:rPr>
              <a:t>ra</a:t>
            </a:r>
            <a:r>
              <a:rPr lang="en-GB" sz="1600" dirty="0">
                <a:latin typeface="Open Sans" panose="020B0606030504020204" pitchFamily="34" charset="0"/>
                <a:ea typeface="Open Sans" panose="020B0606030504020204" pitchFamily="34" charset="0"/>
                <a:cs typeface="Open Sans" panose="020B0606030504020204" pitchFamily="34" charset="0"/>
              </a:rPr>
              <a:t> </a:t>
            </a:r>
            <a:r>
              <a:rPr lang="en-GB" sz="1600" dirty="0" err="1">
                <a:latin typeface="Open Sans" panose="020B0606030504020204" pitchFamily="34" charset="0"/>
                <a:ea typeface="Open Sans" panose="020B0606030504020204" pitchFamily="34" charset="0"/>
                <a:cs typeface="Open Sans" panose="020B0606030504020204" pitchFamily="34" charset="0"/>
              </a:rPr>
              <a:t>các</a:t>
            </a:r>
            <a:r>
              <a:rPr lang="en-GB" sz="1600" dirty="0">
                <a:latin typeface="Open Sans" panose="020B0606030504020204" pitchFamily="34" charset="0"/>
                <a:ea typeface="Open Sans" panose="020B0606030504020204" pitchFamily="34" charset="0"/>
                <a:cs typeface="Open Sans" panose="020B0606030504020204" pitchFamily="34" charset="0"/>
              </a:rPr>
              <a:t> </a:t>
            </a:r>
            <a:r>
              <a:rPr lang="en-GB" sz="1600" dirty="0" err="1">
                <a:latin typeface="Open Sans" panose="020B0606030504020204" pitchFamily="34" charset="0"/>
                <a:ea typeface="Open Sans" panose="020B0606030504020204" pitchFamily="34" charset="0"/>
                <a:cs typeface="Open Sans" panose="020B0606030504020204" pitchFamily="34" charset="0"/>
              </a:rPr>
              <a:t>đại</a:t>
            </a:r>
            <a:r>
              <a:rPr lang="en-GB" sz="1600" dirty="0">
                <a:latin typeface="Open Sans" panose="020B0606030504020204" pitchFamily="34" charset="0"/>
                <a:ea typeface="Open Sans" panose="020B0606030504020204" pitchFamily="34" charset="0"/>
                <a:cs typeface="Open Sans" panose="020B0606030504020204" pitchFamily="34" charset="0"/>
              </a:rPr>
              <a:t> </a:t>
            </a:r>
            <a:r>
              <a:rPr lang="en-GB" sz="1600" dirty="0" err="1">
                <a:latin typeface="Open Sans" panose="020B0606030504020204" pitchFamily="34" charset="0"/>
                <a:ea typeface="Open Sans" panose="020B0606030504020204" pitchFamily="34" charset="0"/>
                <a:cs typeface="Open Sans" panose="020B0606030504020204" pitchFamily="34" charset="0"/>
              </a:rPr>
              <a:t>biểu</a:t>
            </a:r>
            <a:r>
              <a:rPr lang="en-GB" sz="1600" dirty="0">
                <a:latin typeface="Open Sans" panose="020B0606030504020204" pitchFamily="34" charset="0"/>
                <a:ea typeface="Open Sans" panose="020B0606030504020204" pitchFamily="34" charset="0"/>
                <a:cs typeface="Open Sans" panose="020B0606030504020204" pitchFamily="34" charset="0"/>
              </a:rPr>
              <a:t>, </a:t>
            </a:r>
            <a:r>
              <a:rPr lang="en-GB" sz="1600" dirty="0" err="1">
                <a:latin typeface="Open Sans" panose="020B0606030504020204" pitchFamily="34" charset="0"/>
                <a:ea typeface="Open Sans" panose="020B0606030504020204" pitchFamily="34" charset="0"/>
                <a:cs typeface="Open Sans" panose="020B0606030504020204" pitchFamily="34" charset="0"/>
              </a:rPr>
              <a:t>uỷ</a:t>
            </a:r>
            <a:r>
              <a:rPr lang="en-GB" sz="1600" dirty="0">
                <a:latin typeface="Open Sans" panose="020B0606030504020204" pitchFamily="34" charset="0"/>
                <a:ea typeface="Open Sans" panose="020B0606030504020204" pitchFamily="34" charset="0"/>
                <a:cs typeface="Open Sans" panose="020B0606030504020204" pitchFamily="34" charset="0"/>
              </a:rPr>
              <a:t> </a:t>
            </a:r>
            <a:r>
              <a:rPr lang="en-GB" sz="1600" dirty="0" err="1">
                <a:latin typeface="Open Sans" panose="020B0606030504020204" pitchFamily="34" charset="0"/>
                <a:ea typeface="Open Sans" panose="020B0606030504020204" pitchFamily="34" charset="0"/>
                <a:cs typeface="Open Sans" panose="020B0606030504020204" pitchFamily="34" charset="0"/>
              </a:rPr>
              <a:t>quyền</a:t>
            </a:r>
            <a:r>
              <a:rPr lang="en-GB" sz="1600" dirty="0">
                <a:latin typeface="Open Sans" panose="020B0606030504020204" pitchFamily="34" charset="0"/>
                <a:ea typeface="Open Sans" panose="020B0606030504020204" pitchFamily="34" charset="0"/>
                <a:cs typeface="Open Sans" panose="020B0606030504020204" pitchFamily="34" charset="0"/>
              </a:rPr>
              <a:t> </a:t>
            </a:r>
            <a:r>
              <a:rPr lang="en-GB" sz="1600" dirty="0" err="1">
                <a:latin typeface="Open Sans" panose="020B0606030504020204" pitchFamily="34" charset="0"/>
                <a:ea typeface="Open Sans" panose="020B0606030504020204" pitchFamily="34" charset="0"/>
                <a:cs typeface="Open Sans" panose="020B0606030504020204" pitchFamily="34" charset="0"/>
              </a:rPr>
              <a:t>cho</a:t>
            </a:r>
            <a:r>
              <a:rPr lang="en-GB" sz="1600" dirty="0">
                <a:latin typeface="Open Sans" panose="020B0606030504020204" pitchFamily="34" charset="0"/>
                <a:ea typeface="Open Sans" panose="020B0606030504020204" pitchFamily="34" charset="0"/>
                <a:cs typeface="Open Sans" panose="020B0606030504020204" pitchFamily="34" charset="0"/>
              </a:rPr>
              <a:t> </a:t>
            </a:r>
            <a:r>
              <a:rPr lang="en-GB" sz="1600" dirty="0" err="1">
                <a:latin typeface="Open Sans" panose="020B0606030504020204" pitchFamily="34" charset="0"/>
                <a:ea typeface="Open Sans" panose="020B0606030504020204" pitchFamily="34" charset="0"/>
                <a:cs typeface="Open Sans" panose="020B0606030504020204" pitchFamily="34" charset="0"/>
              </a:rPr>
              <a:t>các</a:t>
            </a:r>
            <a:r>
              <a:rPr lang="en-GB" sz="1600" dirty="0">
                <a:latin typeface="Open Sans" panose="020B0606030504020204" pitchFamily="34" charset="0"/>
                <a:ea typeface="Open Sans" panose="020B0606030504020204" pitchFamily="34" charset="0"/>
                <a:cs typeface="Open Sans" panose="020B0606030504020204" pitchFamily="34" charset="0"/>
              </a:rPr>
              <a:t> </a:t>
            </a:r>
            <a:r>
              <a:rPr lang="en-GB" sz="1600" dirty="0" err="1">
                <a:latin typeface="Open Sans" panose="020B0606030504020204" pitchFamily="34" charset="0"/>
                <a:ea typeface="Open Sans" panose="020B0606030504020204" pitchFamily="34" charset="0"/>
                <a:cs typeface="Open Sans" panose="020B0606030504020204" pitchFamily="34" charset="0"/>
              </a:rPr>
              <a:t>đại</a:t>
            </a:r>
            <a:r>
              <a:rPr lang="en-GB" sz="1600" dirty="0">
                <a:latin typeface="Open Sans" panose="020B0606030504020204" pitchFamily="34" charset="0"/>
                <a:ea typeface="Open Sans" panose="020B0606030504020204" pitchFamily="34" charset="0"/>
                <a:cs typeface="Open Sans" panose="020B0606030504020204" pitchFamily="34" charset="0"/>
              </a:rPr>
              <a:t> </a:t>
            </a:r>
            <a:r>
              <a:rPr lang="en-GB" sz="1600" dirty="0" err="1">
                <a:latin typeface="Open Sans" panose="020B0606030504020204" pitchFamily="34" charset="0"/>
                <a:ea typeface="Open Sans" panose="020B0606030504020204" pitchFamily="34" charset="0"/>
                <a:cs typeface="Open Sans" panose="020B0606030504020204" pitchFamily="34" charset="0"/>
              </a:rPr>
              <a:t>biểu</a:t>
            </a:r>
            <a:r>
              <a:rPr lang="en-GB" sz="1600" dirty="0">
                <a:latin typeface="Open Sans" panose="020B0606030504020204" pitchFamily="34" charset="0"/>
                <a:ea typeface="Open Sans" panose="020B0606030504020204" pitchFamily="34" charset="0"/>
                <a:cs typeface="Open Sans" panose="020B0606030504020204" pitchFamily="34" charset="0"/>
              </a:rPr>
              <a:t> </a:t>
            </a:r>
            <a:r>
              <a:rPr lang="en-GB" sz="1600" dirty="0" err="1">
                <a:latin typeface="Open Sans" panose="020B0606030504020204" pitchFamily="34" charset="0"/>
                <a:ea typeface="Open Sans" panose="020B0606030504020204" pitchFamily="34" charset="0"/>
                <a:cs typeface="Open Sans" panose="020B0606030504020204" pitchFamily="34" charset="0"/>
              </a:rPr>
              <a:t>đó</a:t>
            </a:r>
            <a:r>
              <a:rPr lang="en-GB" sz="1600" dirty="0">
                <a:latin typeface="Open Sans" panose="020B0606030504020204" pitchFamily="34" charset="0"/>
                <a:ea typeface="Open Sans" panose="020B0606030504020204" pitchFamily="34" charset="0"/>
                <a:cs typeface="Open Sans" panose="020B0606030504020204" pitchFamily="34" charset="0"/>
              </a:rPr>
              <a:t> </a:t>
            </a:r>
            <a:r>
              <a:rPr lang="en-GB" sz="1600" dirty="0" err="1">
                <a:latin typeface="Open Sans" panose="020B0606030504020204" pitchFamily="34" charset="0"/>
                <a:ea typeface="Open Sans" panose="020B0606030504020204" pitchFamily="34" charset="0"/>
                <a:cs typeface="Open Sans" panose="020B0606030504020204" pitchFamily="34" charset="0"/>
              </a:rPr>
              <a:t>bàn</a:t>
            </a:r>
            <a:r>
              <a:rPr lang="en-GB" sz="1600" dirty="0">
                <a:latin typeface="Open Sans" panose="020B0606030504020204" pitchFamily="34" charset="0"/>
                <a:ea typeface="Open Sans" panose="020B0606030504020204" pitchFamily="34" charset="0"/>
                <a:cs typeface="Open Sans" panose="020B0606030504020204" pitchFamily="34" charset="0"/>
              </a:rPr>
              <a:t> </a:t>
            </a:r>
            <a:r>
              <a:rPr lang="en-GB" sz="1600" dirty="0" err="1">
                <a:latin typeface="Open Sans" panose="020B0606030504020204" pitchFamily="34" charset="0"/>
                <a:ea typeface="Open Sans" panose="020B0606030504020204" pitchFamily="34" charset="0"/>
                <a:cs typeface="Open Sans" panose="020B0606030504020204" pitchFamily="34" charset="0"/>
              </a:rPr>
              <a:t>và</a:t>
            </a:r>
            <a:r>
              <a:rPr lang="en-GB" sz="1600" dirty="0">
                <a:latin typeface="Open Sans" panose="020B0606030504020204" pitchFamily="34" charset="0"/>
                <a:ea typeface="Open Sans" panose="020B0606030504020204" pitchFamily="34" charset="0"/>
                <a:cs typeface="Open Sans" panose="020B0606030504020204" pitchFamily="34" charset="0"/>
              </a:rPr>
              <a:t> </a:t>
            </a:r>
            <a:r>
              <a:rPr lang="en-GB" sz="1600" dirty="0" err="1">
                <a:latin typeface="Open Sans" panose="020B0606030504020204" pitchFamily="34" charset="0"/>
                <a:ea typeface="Open Sans" panose="020B0606030504020204" pitchFamily="34" charset="0"/>
                <a:cs typeface="Open Sans" panose="020B0606030504020204" pitchFamily="34" charset="0"/>
              </a:rPr>
              <a:t>quyết</a:t>
            </a:r>
            <a:r>
              <a:rPr lang="en-GB" sz="1600" dirty="0">
                <a:latin typeface="Open Sans" panose="020B0606030504020204" pitchFamily="34" charset="0"/>
                <a:ea typeface="Open Sans" panose="020B0606030504020204" pitchFamily="34" charset="0"/>
                <a:cs typeface="Open Sans" panose="020B0606030504020204" pitchFamily="34" charset="0"/>
              </a:rPr>
              <a:t> </a:t>
            </a:r>
            <a:r>
              <a:rPr lang="en-GB" sz="1600" dirty="0" err="1">
                <a:latin typeface="Open Sans" panose="020B0606030504020204" pitchFamily="34" charset="0"/>
                <a:ea typeface="Open Sans" panose="020B0606030504020204" pitchFamily="34" charset="0"/>
                <a:cs typeface="Open Sans" panose="020B0606030504020204" pitchFamily="34" charset="0"/>
              </a:rPr>
              <a:t>định</a:t>
            </a:r>
            <a:r>
              <a:rPr lang="en-GB" sz="1600" dirty="0">
                <a:latin typeface="Open Sans" panose="020B0606030504020204" pitchFamily="34" charset="0"/>
                <a:ea typeface="Open Sans" panose="020B0606030504020204" pitchFamily="34" charset="0"/>
                <a:cs typeface="Open Sans" panose="020B0606030504020204" pitchFamily="34" charset="0"/>
              </a:rPr>
              <a:t> </a:t>
            </a:r>
            <a:r>
              <a:rPr lang="en-GB" sz="1600" dirty="0" err="1">
                <a:latin typeface="Open Sans" panose="020B0606030504020204" pitchFamily="34" charset="0"/>
                <a:ea typeface="Open Sans" panose="020B0606030504020204" pitchFamily="34" charset="0"/>
                <a:cs typeface="Open Sans" panose="020B0606030504020204" pitchFamily="34" charset="0"/>
              </a:rPr>
              <a:t>những</a:t>
            </a:r>
            <a:r>
              <a:rPr lang="en-GB" sz="1600" dirty="0">
                <a:latin typeface="Open Sans" panose="020B0606030504020204" pitchFamily="34" charset="0"/>
                <a:ea typeface="Open Sans" panose="020B0606030504020204" pitchFamily="34" charset="0"/>
                <a:cs typeface="Open Sans" panose="020B0606030504020204" pitchFamily="34" charset="0"/>
              </a:rPr>
              <a:t> </a:t>
            </a:r>
            <a:r>
              <a:rPr lang="en-GB" sz="1600" dirty="0" err="1">
                <a:latin typeface="Open Sans" panose="020B0606030504020204" pitchFamily="34" charset="0"/>
                <a:ea typeface="Open Sans" panose="020B0606030504020204" pitchFamily="34" charset="0"/>
                <a:cs typeface="Open Sans" panose="020B0606030504020204" pitchFamily="34" charset="0"/>
              </a:rPr>
              <a:t>vấn</a:t>
            </a:r>
            <a:r>
              <a:rPr lang="en-GB" sz="1600" dirty="0">
                <a:latin typeface="Open Sans" panose="020B0606030504020204" pitchFamily="34" charset="0"/>
                <a:ea typeface="Open Sans" panose="020B0606030504020204" pitchFamily="34" charset="0"/>
                <a:cs typeface="Open Sans" panose="020B0606030504020204" pitchFamily="34" charset="0"/>
              </a:rPr>
              <a:t> </a:t>
            </a:r>
            <a:r>
              <a:rPr lang="en-GB" sz="1600" dirty="0" err="1">
                <a:latin typeface="Open Sans" panose="020B0606030504020204" pitchFamily="34" charset="0"/>
                <a:ea typeface="Open Sans" panose="020B0606030504020204" pitchFamily="34" charset="0"/>
                <a:cs typeface="Open Sans" panose="020B0606030504020204" pitchFamily="34" charset="0"/>
              </a:rPr>
              <a:t>đề</a:t>
            </a:r>
            <a:r>
              <a:rPr lang="en-GB" sz="1600" dirty="0">
                <a:latin typeface="Open Sans" panose="020B0606030504020204" pitchFamily="34" charset="0"/>
                <a:ea typeface="Open Sans" panose="020B0606030504020204" pitchFamily="34" charset="0"/>
                <a:cs typeface="Open Sans" panose="020B0606030504020204" pitchFamily="34" charset="0"/>
              </a:rPr>
              <a:t> </a:t>
            </a:r>
            <a:r>
              <a:rPr lang="en-GB" sz="1600" dirty="0" err="1">
                <a:latin typeface="Open Sans" panose="020B0606030504020204" pitchFamily="34" charset="0"/>
                <a:ea typeface="Open Sans" panose="020B0606030504020204" pitchFamily="34" charset="0"/>
                <a:cs typeface="Open Sans" panose="020B0606030504020204" pitchFamily="34" charset="0"/>
              </a:rPr>
              <a:t>quốc</a:t>
            </a:r>
            <a:r>
              <a:rPr lang="en-GB" sz="1600" dirty="0">
                <a:latin typeface="Open Sans" panose="020B0606030504020204" pitchFamily="34" charset="0"/>
                <a:ea typeface="Open Sans" panose="020B0606030504020204" pitchFamily="34" charset="0"/>
                <a:cs typeface="Open Sans" panose="020B0606030504020204" pitchFamily="34" charset="0"/>
              </a:rPr>
              <a:t> </a:t>
            </a:r>
            <a:r>
              <a:rPr lang="en-GB" sz="1600" dirty="0" err="1">
                <a:latin typeface="Open Sans" panose="020B0606030504020204" pitchFamily="34" charset="0"/>
                <a:ea typeface="Open Sans" panose="020B0606030504020204" pitchFamily="34" charset="0"/>
                <a:cs typeface="Open Sans" panose="020B0606030504020204" pitchFamily="34" charset="0"/>
              </a:rPr>
              <a:t>kế</a:t>
            </a:r>
            <a:r>
              <a:rPr lang="en-GB" sz="1600" dirty="0">
                <a:latin typeface="Open Sans" panose="020B0606030504020204" pitchFamily="34" charset="0"/>
                <a:ea typeface="Open Sans" panose="020B0606030504020204" pitchFamily="34" charset="0"/>
                <a:cs typeface="Open Sans" panose="020B0606030504020204" pitchFamily="34" charset="0"/>
              </a:rPr>
              <a:t> </a:t>
            </a:r>
            <a:r>
              <a:rPr lang="en-GB" sz="1600" dirty="0" err="1">
                <a:latin typeface="Open Sans" panose="020B0606030504020204" pitchFamily="34" charset="0"/>
                <a:ea typeface="Open Sans" panose="020B0606030504020204" pitchFamily="34" charset="0"/>
                <a:cs typeface="Open Sans" panose="020B0606030504020204" pitchFamily="34" charset="0"/>
              </a:rPr>
              <a:t>dân</a:t>
            </a:r>
            <a:r>
              <a:rPr lang="en-GB" sz="1600" dirty="0">
                <a:latin typeface="Open Sans" panose="020B0606030504020204" pitchFamily="34" charset="0"/>
                <a:ea typeface="Open Sans" panose="020B0606030504020204" pitchFamily="34" charset="0"/>
                <a:cs typeface="Open Sans" panose="020B0606030504020204" pitchFamily="34" charset="0"/>
              </a:rPr>
              <a:t> </a:t>
            </a:r>
            <a:r>
              <a:rPr lang="en-GB" sz="1600" dirty="0" err="1">
                <a:latin typeface="Open Sans" panose="020B0606030504020204" pitchFamily="34" charset="0"/>
                <a:ea typeface="Open Sans" panose="020B0606030504020204" pitchFamily="34" charset="0"/>
                <a:cs typeface="Open Sans" panose="020B0606030504020204" pitchFamily="34" charset="0"/>
              </a:rPr>
              <a:t>sinh</a:t>
            </a:r>
            <a:r>
              <a:rPr lang="en-GB" sz="1600" dirty="0">
                <a:latin typeface="Open Sans" panose="020B0606030504020204" pitchFamily="34" charset="0"/>
                <a:ea typeface="Open Sans" panose="020B0606030504020204" pitchFamily="34" charset="0"/>
                <a:cs typeface="Open Sans" panose="020B0606030504020204" pitchFamily="34" charset="0"/>
              </a:rPr>
              <a:t>. </a:t>
            </a:r>
          </a:p>
          <a:p>
            <a:pPr marL="400050" indent="-285750">
              <a:buSzPts val="1800"/>
              <a:buFont typeface="Wingdings" panose="05000000000000000000" pitchFamily="2" charset="2"/>
              <a:buChar char="ü"/>
            </a:pPr>
            <a:r>
              <a:rPr lang="vi-VN" sz="1600" dirty="0">
                <a:latin typeface="Open Sans" panose="020B0606030504020204" pitchFamily="34" charset="0"/>
                <a:ea typeface="Open Sans" panose="020B0606030504020204" pitchFamily="34" charset="0"/>
                <a:cs typeface="Open Sans" panose="020B0606030504020204" pitchFamily="34" charset="0"/>
              </a:rPr>
              <a:t>Theo Hồ Chí Minh, muốn bảo đảm được tính chất nhân dân của nhà nước phải xác định được và thực hiện được trách nhiệm của cử tri và đại biểu do cử tri bầu ra.</a:t>
            </a:r>
          </a:p>
          <a:p>
            <a:pPr marL="114300" lvl="0" indent="0" algn="l" rtl="0">
              <a:spcBef>
                <a:spcPts val="0"/>
              </a:spcBef>
              <a:spcAft>
                <a:spcPts val="0"/>
              </a:spcAft>
              <a:buSzPts val="1800"/>
              <a:buNone/>
            </a:pPr>
            <a:endParaRPr sz="1600" dirty="0">
              <a:latin typeface="Open Sans" panose="020B0606030504020204" pitchFamily="34" charset="0"/>
              <a:ea typeface="Open Sans" panose="020B0606030504020204" pitchFamily="34" charset="0"/>
              <a:cs typeface="Open Sans" panose="020B0606030504020204" pitchFamily="34" charset="0"/>
            </a:endParaRPr>
          </a:p>
        </p:txBody>
      </p:sp>
      <p:pic>
        <p:nvPicPr>
          <p:cNvPr id="3" name="Picture 2">
            <a:extLst>
              <a:ext uri="{FF2B5EF4-FFF2-40B4-BE49-F238E27FC236}">
                <a16:creationId xmlns:a16="http://schemas.microsoft.com/office/drawing/2014/main" id="{B886884D-E143-41F1-A22F-6637ACBCF66C}"/>
              </a:ext>
            </a:extLst>
          </p:cNvPr>
          <p:cNvPicPr>
            <a:picLocks noChangeAspect="1"/>
          </p:cNvPicPr>
          <p:nvPr/>
        </p:nvPicPr>
        <p:blipFill>
          <a:blip r:embed="rId3"/>
          <a:stretch>
            <a:fillRect/>
          </a:stretch>
        </p:blipFill>
        <p:spPr>
          <a:xfrm>
            <a:off x="4783702" y="1593849"/>
            <a:ext cx="4000602" cy="2336800"/>
          </a:xfrm>
          <a:prstGeom prst="rect">
            <a:avLst/>
          </a:prstGeom>
          <a:ln>
            <a:noFill/>
          </a:ln>
          <a:effectLst>
            <a:softEdge rad="112500"/>
          </a:effectLst>
        </p:spPr>
      </p:pic>
      <p:pic>
        <p:nvPicPr>
          <p:cNvPr id="5" name="Picture 4">
            <a:extLst>
              <a:ext uri="{FF2B5EF4-FFF2-40B4-BE49-F238E27FC236}">
                <a16:creationId xmlns:a16="http://schemas.microsoft.com/office/drawing/2014/main" id="{6FB5C5B2-E1D4-416C-9BBC-5D8919B98496}"/>
              </a:ext>
            </a:extLst>
          </p:cNvPr>
          <p:cNvPicPr>
            <a:picLocks noChangeAspect="1"/>
          </p:cNvPicPr>
          <p:nvPr/>
        </p:nvPicPr>
        <p:blipFill>
          <a:blip r:embed="rId4"/>
          <a:stretch>
            <a:fillRect/>
          </a:stretch>
        </p:blipFill>
        <p:spPr>
          <a:xfrm>
            <a:off x="7809650" y="52133"/>
            <a:ext cx="1119840" cy="302404"/>
          </a:xfrm>
          <a:prstGeom prst="rect">
            <a:avLst/>
          </a:prstGeom>
        </p:spPr>
      </p:pic>
    </p:spTree>
    <p:extLst>
      <p:ext uri="{BB962C8B-B14F-4D97-AF65-F5344CB8AC3E}">
        <p14:creationId xmlns:p14="http://schemas.microsoft.com/office/powerpoint/2010/main" val="24386947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19"/>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sz="1800" b="1" i="1" dirty="0">
                <a:solidFill>
                  <a:srgbClr val="FF0000"/>
                </a:solidFill>
                <a:effectLst/>
                <a:latin typeface="Open Sans" panose="020B0606030504020204" pitchFamily="34" charset="0"/>
                <a:ea typeface="Open Sans" panose="020B0606030504020204" pitchFamily="34" charset="0"/>
                <a:cs typeface="Open Sans" panose="020B0606030504020204" pitchFamily="34" charset="0"/>
              </a:rPr>
              <a:t>b. Nhà nước của nhân dân</a:t>
            </a:r>
            <a:endParaRPr sz="1800" dirty="0">
              <a:solidFill>
                <a:srgbClr val="FF000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05" name="Google Shape;105;p19"/>
          <p:cNvSpPr txBox="1">
            <a:spLocks noGrp="1"/>
          </p:cNvSpPr>
          <p:nvPr>
            <p:ph type="body" idx="1"/>
          </p:nvPr>
        </p:nvSpPr>
        <p:spPr>
          <a:xfrm>
            <a:off x="311700" y="1266325"/>
            <a:ext cx="5562900" cy="2416675"/>
          </a:xfrm>
          <a:prstGeom prst="rect">
            <a:avLst/>
          </a:prstGeom>
        </p:spPr>
        <p:txBody>
          <a:bodyPr spcFirstLastPara="1" wrap="square" lIns="91425" tIns="91425" rIns="91425" bIns="91425" anchor="t" anchorCtr="0">
            <a:noAutofit/>
          </a:bodyPr>
          <a:lstStyle/>
          <a:p>
            <a:pPr marL="400050" lvl="0" indent="-285750" algn="l" rtl="0">
              <a:spcBef>
                <a:spcPts val="0"/>
              </a:spcBef>
              <a:spcAft>
                <a:spcPts val="0"/>
              </a:spcAft>
              <a:buSzPts val="1800"/>
              <a:buFont typeface="Wingdings" panose="05000000000000000000" pitchFamily="2" charset="2"/>
              <a:buChar char="ü"/>
            </a:pPr>
            <a:r>
              <a:rPr lang="en-GB" sz="1600" dirty="0" err="1">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Dân</a:t>
            </a:r>
            <a:r>
              <a:rPr lang="en-GB" sz="1600" dirty="0">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 </a:t>
            </a:r>
            <a:r>
              <a:rPr lang="en-GB" sz="1600" dirty="0" err="1">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chủ</a:t>
            </a:r>
            <a:r>
              <a:rPr lang="en-GB" sz="1600" dirty="0">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 </a:t>
            </a:r>
            <a:r>
              <a:rPr lang="en-GB" sz="1600" dirty="0" err="1">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là</a:t>
            </a:r>
            <a:r>
              <a:rPr lang="en-GB" sz="1600" dirty="0">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 </a:t>
            </a:r>
            <a:r>
              <a:rPr lang="en-GB" sz="1600" dirty="0" err="1">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khát</a:t>
            </a:r>
            <a:r>
              <a:rPr lang="en-GB" sz="1600" dirty="0">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 </a:t>
            </a:r>
            <a:r>
              <a:rPr lang="en-GB" sz="1600" dirty="0" err="1">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vọng</a:t>
            </a:r>
            <a:r>
              <a:rPr lang="en-GB" sz="1600" dirty="0">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 </a:t>
            </a:r>
            <a:r>
              <a:rPr lang="en-GB" sz="1600" dirty="0" err="1">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muôn</a:t>
            </a:r>
            <a:r>
              <a:rPr lang="en-GB" sz="1600" dirty="0">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 </a:t>
            </a:r>
            <a:r>
              <a:rPr lang="en-GB" sz="1600" dirty="0" err="1">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đời</a:t>
            </a:r>
            <a:r>
              <a:rPr lang="en-GB" sz="1600" dirty="0">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 </a:t>
            </a:r>
            <a:r>
              <a:rPr lang="en-GB" sz="1600" dirty="0" err="1">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của</a:t>
            </a:r>
            <a:r>
              <a:rPr lang="en-GB" sz="1600" dirty="0">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 con </a:t>
            </a:r>
            <a:r>
              <a:rPr lang="en-GB" sz="1600" dirty="0" err="1">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người</a:t>
            </a:r>
            <a:r>
              <a:rPr lang="en-GB" sz="1600" dirty="0">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 </a:t>
            </a:r>
            <a:r>
              <a:rPr lang="en-GB" sz="1600" dirty="0" err="1">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Hồ</a:t>
            </a:r>
            <a:r>
              <a:rPr lang="en-GB" sz="1600" dirty="0">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 </a:t>
            </a:r>
            <a:r>
              <a:rPr lang="en-GB" sz="1600" dirty="0" err="1">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Chí</a:t>
            </a:r>
            <a:r>
              <a:rPr lang="en-GB" sz="1600" dirty="0">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 Minh </a:t>
            </a:r>
            <a:r>
              <a:rPr lang="en-GB" sz="1600" dirty="0" err="1">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quan</a:t>
            </a:r>
            <a:r>
              <a:rPr lang="en-GB" sz="1600" dirty="0">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 </a:t>
            </a:r>
            <a:r>
              <a:rPr lang="en-GB" sz="1600" dirty="0" err="1">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niệm</a:t>
            </a:r>
            <a:r>
              <a:rPr lang="en-GB" sz="1600" dirty="0">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 </a:t>
            </a:r>
            <a:r>
              <a:rPr lang="en-GB" sz="1600" dirty="0" err="1">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dân</a:t>
            </a:r>
            <a:r>
              <a:rPr lang="en-GB" sz="1600" dirty="0">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 </a:t>
            </a:r>
            <a:r>
              <a:rPr lang="en-GB" sz="1600" dirty="0" err="1">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chủ</a:t>
            </a:r>
            <a:r>
              <a:rPr lang="en-GB" sz="1600" dirty="0">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 </a:t>
            </a:r>
            <a:r>
              <a:rPr lang="en-GB" sz="1600" dirty="0" err="1">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có</a:t>
            </a:r>
            <a:r>
              <a:rPr lang="en-GB" sz="1600" dirty="0">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 </a:t>
            </a:r>
            <a:r>
              <a:rPr lang="en-GB" sz="1600" dirty="0" err="1">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nghĩa</a:t>
            </a:r>
            <a:r>
              <a:rPr lang="en-GB" sz="1600" dirty="0">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 </a:t>
            </a:r>
            <a:r>
              <a:rPr lang="en-GB" sz="1600" dirty="0" err="1">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là</a:t>
            </a:r>
            <a:r>
              <a:rPr lang="en-GB" sz="1600" dirty="0">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 “</a:t>
            </a:r>
            <a:r>
              <a:rPr lang="en-GB" sz="1600" dirty="0" err="1">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dân</a:t>
            </a:r>
            <a:r>
              <a:rPr lang="en-GB" sz="1600" dirty="0">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 </a:t>
            </a:r>
            <a:r>
              <a:rPr lang="en-GB" sz="1600" dirty="0" err="1">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là</a:t>
            </a:r>
            <a:r>
              <a:rPr lang="en-GB" sz="1600" dirty="0">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 </a:t>
            </a:r>
            <a:r>
              <a:rPr lang="en-GB" sz="1600" dirty="0" err="1">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chủ</a:t>
            </a:r>
            <a:r>
              <a:rPr lang="en-GB" sz="1600" dirty="0">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 </a:t>
            </a:r>
            <a:r>
              <a:rPr lang="en-GB" sz="1600" dirty="0" err="1">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đối</a:t>
            </a:r>
            <a:r>
              <a:rPr lang="en-GB" sz="1600" dirty="0">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 </a:t>
            </a:r>
            <a:r>
              <a:rPr lang="en-GB" sz="1600" dirty="0" err="1">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lập</a:t>
            </a:r>
            <a:r>
              <a:rPr lang="en-GB" sz="1600" dirty="0">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 </a:t>
            </a:r>
            <a:r>
              <a:rPr lang="en-GB" sz="1600" dirty="0" err="1">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với</a:t>
            </a:r>
            <a:r>
              <a:rPr lang="en-GB" sz="1600" dirty="0">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 </a:t>
            </a:r>
            <a:r>
              <a:rPr lang="en-GB" sz="1600" dirty="0" err="1">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quan</a:t>
            </a:r>
            <a:r>
              <a:rPr lang="en-GB" sz="1600" dirty="0">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 </a:t>
            </a:r>
            <a:r>
              <a:rPr lang="en-GB" sz="1600" dirty="0" err="1">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niệm</a:t>
            </a:r>
            <a:r>
              <a:rPr lang="en-GB" sz="1600" dirty="0">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 “</a:t>
            </a:r>
            <a:r>
              <a:rPr lang="en-GB" sz="1600" dirty="0" err="1">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quan</a:t>
            </a:r>
            <a:r>
              <a:rPr lang="en-GB" sz="1600" dirty="0">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 </a:t>
            </a:r>
            <a:r>
              <a:rPr lang="en-GB" sz="1600" dirty="0" err="1">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chủ</a:t>
            </a:r>
            <a:r>
              <a:rPr lang="en-GB" sz="1600" dirty="0">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a:t>
            </a:r>
            <a:endParaRPr sz="1600" dirty="0">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endParaRPr>
          </a:p>
          <a:p>
            <a:pPr marL="400050" lvl="0" indent="-285750" algn="l" rtl="0">
              <a:spcBef>
                <a:spcPts val="0"/>
              </a:spcBef>
              <a:spcAft>
                <a:spcPts val="0"/>
              </a:spcAft>
              <a:buSzPts val="1800"/>
              <a:buFont typeface="Wingdings" panose="05000000000000000000" pitchFamily="2" charset="2"/>
              <a:buChar char="ü"/>
            </a:pPr>
            <a:r>
              <a:rPr lang="en-GB" sz="1600" dirty="0" err="1">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Hồ</a:t>
            </a:r>
            <a:r>
              <a:rPr lang="en-GB" sz="1600" dirty="0">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 </a:t>
            </a:r>
            <a:r>
              <a:rPr lang="en-GB" sz="1600" dirty="0" err="1">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Chí</a:t>
            </a:r>
            <a:r>
              <a:rPr lang="en-GB" sz="1600" dirty="0">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 Minh </a:t>
            </a:r>
            <a:r>
              <a:rPr lang="en-GB" sz="1600" dirty="0" err="1">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còn</a:t>
            </a:r>
            <a:r>
              <a:rPr lang="en-GB" sz="1600" dirty="0">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 </a:t>
            </a:r>
            <a:r>
              <a:rPr lang="en-GB" sz="1600" dirty="0" err="1">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cho</a:t>
            </a:r>
            <a:r>
              <a:rPr lang="en-GB" sz="1600" dirty="0">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 </a:t>
            </a:r>
            <a:r>
              <a:rPr lang="en-GB" sz="1600" dirty="0" err="1">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rằng</a:t>
            </a:r>
            <a:r>
              <a:rPr lang="en-GB" sz="1600" dirty="0">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 “</a:t>
            </a:r>
            <a:r>
              <a:rPr lang="en-GB" sz="1600" dirty="0" err="1">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nước</a:t>
            </a:r>
            <a:r>
              <a:rPr lang="en-GB" sz="1600" dirty="0">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 ta </a:t>
            </a:r>
            <a:r>
              <a:rPr lang="en-GB" sz="1600" dirty="0" err="1">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là</a:t>
            </a:r>
            <a:r>
              <a:rPr lang="en-GB" sz="1600" dirty="0">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 </a:t>
            </a:r>
            <a:r>
              <a:rPr lang="en-GB" sz="1600" dirty="0" err="1">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nước</a:t>
            </a:r>
            <a:r>
              <a:rPr lang="en-GB" sz="1600" dirty="0">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 </a:t>
            </a:r>
            <a:r>
              <a:rPr lang="en-GB" sz="1600" dirty="0" err="1">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dân</a:t>
            </a:r>
            <a:r>
              <a:rPr lang="en-GB" sz="1600" dirty="0">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 </a:t>
            </a:r>
            <a:r>
              <a:rPr lang="en-GB" sz="1600" dirty="0" err="1">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chủ</a:t>
            </a:r>
            <a:r>
              <a:rPr lang="en-GB" sz="1600" dirty="0">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 </a:t>
            </a:r>
            <a:r>
              <a:rPr lang="en-GB" sz="1600" dirty="0" err="1">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nghĩa</a:t>
            </a:r>
            <a:r>
              <a:rPr lang="en-GB" sz="1600" dirty="0">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 </a:t>
            </a:r>
            <a:r>
              <a:rPr lang="en-GB" sz="1600" dirty="0" err="1">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là</a:t>
            </a:r>
            <a:r>
              <a:rPr lang="en-GB" sz="1600" dirty="0">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 </a:t>
            </a:r>
            <a:r>
              <a:rPr lang="en-GB" sz="1600" dirty="0" err="1">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nước</a:t>
            </a:r>
            <a:r>
              <a:rPr lang="en-GB" sz="1600" dirty="0">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 </a:t>
            </a:r>
            <a:r>
              <a:rPr lang="en-GB" sz="1600" dirty="0" err="1">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nhà</a:t>
            </a:r>
            <a:r>
              <a:rPr lang="en-GB" sz="1600" dirty="0">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 do </a:t>
            </a:r>
            <a:r>
              <a:rPr lang="en-GB" sz="1600" dirty="0" err="1">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nhân</a:t>
            </a:r>
            <a:r>
              <a:rPr lang="en-GB" sz="1600" dirty="0">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 </a:t>
            </a:r>
            <a:r>
              <a:rPr lang="en-GB" sz="1600" dirty="0" err="1">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dân</a:t>
            </a:r>
            <a:r>
              <a:rPr lang="en-GB" sz="1600" dirty="0">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 </a:t>
            </a:r>
            <a:r>
              <a:rPr lang="en-GB" sz="1600" dirty="0" err="1">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làm</a:t>
            </a:r>
            <a:r>
              <a:rPr lang="en-GB" sz="1600" dirty="0">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 </a:t>
            </a:r>
            <a:r>
              <a:rPr lang="en-GB" sz="1600" dirty="0" err="1">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chủ</a:t>
            </a:r>
            <a:r>
              <a:rPr lang="en-GB" sz="1600" dirty="0">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 “</a:t>
            </a:r>
            <a:r>
              <a:rPr lang="en-GB" sz="1600" dirty="0" err="1">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chế</a:t>
            </a:r>
            <a:r>
              <a:rPr lang="en-GB" sz="1600" dirty="0">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 </a:t>
            </a:r>
            <a:r>
              <a:rPr lang="en-GB" sz="1600" dirty="0" err="1">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độ</a:t>
            </a:r>
            <a:r>
              <a:rPr lang="en-GB" sz="1600" dirty="0">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 ta </a:t>
            </a:r>
            <a:r>
              <a:rPr lang="en-GB" sz="1600" dirty="0" err="1">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là</a:t>
            </a:r>
            <a:r>
              <a:rPr lang="en-GB" sz="1600" dirty="0">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 </a:t>
            </a:r>
            <a:r>
              <a:rPr lang="en-GB" sz="1600" dirty="0" err="1">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chế</a:t>
            </a:r>
            <a:r>
              <a:rPr lang="en-GB" sz="1600" dirty="0">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 </a:t>
            </a:r>
            <a:r>
              <a:rPr lang="en-GB" sz="1600" dirty="0" err="1">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độ</a:t>
            </a:r>
            <a:r>
              <a:rPr lang="en-GB" sz="1600" dirty="0">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 </a:t>
            </a:r>
            <a:r>
              <a:rPr lang="en-GB" sz="1600" dirty="0" err="1">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dân</a:t>
            </a:r>
            <a:r>
              <a:rPr lang="en-GB" sz="1600" dirty="0">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 </a:t>
            </a:r>
            <a:r>
              <a:rPr lang="en-GB" sz="1600" dirty="0" err="1">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chủ</a:t>
            </a:r>
            <a:r>
              <a:rPr lang="en-GB" sz="1600" dirty="0">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 </a:t>
            </a:r>
            <a:r>
              <a:rPr lang="en-GB" sz="1600" dirty="0" err="1">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Tức</a:t>
            </a:r>
            <a:r>
              <a:rPr lang="en-GB" sz="1600" dirty="0">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 </a:t>
            </a:r>
            <a:r>
              <a:rPr lang="en-GB" sz="1600" dirty="0" err="1">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là</a:t>
            </a:r>
            <a:r>
              <a:rPr lang="en-GB" sz="1600" dirty="0">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 </a:t>
            </a:r>
            <a:r>
              <a:rPr lang="en-GB" sz="1600" dirty="0" err="1">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nhân</a:t>
            </a:r>
            <a:r>
              <a:rPr lang="en-GB" sz="1600" dirty="0">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 </a:t>
            </a:r>
            <a:r>
              <a:rPr lang="en-GB" sz="1600" dirty="0" err="1">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dân</a:t>
            </a:r>
            <a:r>
              <a:rPr lang="en-GB" sz="1600" dirty="0">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 </a:t>
            </a:r>
            <a:r>
              <a:rPr lang="en-GB" sz="1600" dirty="0" err="1">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làm</a:t>
            </a:r>
            <a:r>
              <a:rPr lang="en-GB" sz="1600" dirty="0">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 </a:t>
            </a:r>
            <a:r>
              <a:rPr lang="en-GB" sz="1600" dirty="0" err="1">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chủ</a:t>
            </a:r>
            <a:r>
              <a:rPr lang="en-GB" sz="1600" dirty="0">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 “</a:t>
            </a:r>
            <a:r>
              <a:rPr lang="en-GB" sz="1600" dirty="0" err="1">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Nước</a:t>
            </a:r>
            <a:r>
              <a:rPr lang="en-GB" sz="1600" dirty="0">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 ta </a:t>
            </a:r>
            <a:r>
              <a:rPr lang="en-GB" sz="1600" dirty="0" err="1">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là</a:t>
            </a:r>
            <a:r>
              <a:rPr lang="en-GB" sz="1600" dirty="0">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 </a:t>
            </a:r>
            <a:r>
              <a:rPr lang="en-GB" sz="1600" dirty="0" err="1">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nước</a:t>
            </a:r>
            <a:r>
              <a:rPr lang="en-GB" sz="1600" dirty="0">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 </a:t>
            </a:r>
            <a:r>
              <a:rPr lang="en-GB" sz="1600" dirty="0" err="1">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dân</a:t>
            </a:r>
            <a:r>
              <a:rPr lang="en-GB" sz="1600" dirty="0">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 </a:t>
            </a:r>
            <a:r>
              <a:rPr lang="en-GB" sz="1600" dirty="0" err="1">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chủ</a:t>
            </a:r>
            <a:r>
              <a:rPr lang="en-GB" sz="1600" dirty="0">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 </a:t>
            </a:r>
            <a:r>
              <a:rPr lang="en-GB" sz="1600" dirty="0" err="1">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địa</a:t>
            </a:r>
            <a:r>
              <a:rPr lang="en-GB" sz="1600" dirty="0">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 </a:t>
            </a:r>
            <a:r>
              <a:rPr lang="en-GB" sz="1600" dirty="0" err="1">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vị</a:t>
            </a:r>
            <a:r>
              <a:rPr lang="en-GB" sz="1600" dirty="0">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 </a:t>
            </a:r>
            <a:r>
              <a:rPr lang="en-GB" sz="1600" dirty="0" err="1">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cao</a:t>
            </a:r>
            <a:r>
              <a:rPr lang="en-GB" sz="1600" dirty="0">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 </a:t>
            </a:r>
            <a:r>
              <a:rPr lang="en-GB" sz="1600" dirty="0" err="1">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nhất</a:t>
            </a:r>
            <a:r>
              <a:rPr lang="en-GB" sz="1600" dirty="0">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 </a:t>
            </a:r>
            <a:r>
              <a:rPr lang="en-GB" sz="1600" dirty="0" err="1">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là</a:t>
            </a:r>
            <a:r>
              <a:rPr lang="en-GB" sz="1600" dirty="0">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 </a:t>
            </a:r>
            <a:r>
              <a:rPr lang="en-GB" sz="1600" dirty="0" err="1">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dân</a:t>
            </a:r>
            <a:r>
              <a:rPr lang="en-GB" sz="1600" dirty="0">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 </a:t>
            </a:r>
            <a:r>
              <a:rPr lang="en-GB" sz="1600" dirty="0" err="1">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vì</a:t>
            </a:r>
            <a:r>
              <a:rPr lang="en-GB" sz="1600" dirty="0">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 </a:t>
            </a:r>
            <a:r>
              <a:rPr lang="en-GB" sz="1600" dirty="0" err="1">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dân</a:t>
            </a:r>
            <a:r>
              <a:rPr lang="en-GB" sz="1600" dirty="0">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 </a:t>
            </a:r>
            <a:r>
              <a:rPr lang="en-GB" sz="1600" dirty="0" err="1">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là</a:t>
            </a:r>
            <a:r>
              <a:rPr lang="en-GB" sz="1600" dirty="0">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 </a:t>
            </a:r>
            <a:r>
              <a:rPr lang="en-GB" sz="1600" dirty="0" err="1">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chủ</a:t>
            </a:r>
            <a:r>
              <a:rPr lang="en-GB" sz="1600" dirty="0">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 </a:t>
            </a:r>
            <a:endParaRPr sz="1600" dirty="0">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106" name="Google Shape;106;p19"/>
          <p:cNvPicPr preferRelativeResize="0"/>
          <p:nvPr/>
        </p:nvPicPr>
        <p:blipFill>
          <a:blip r:embed="rId3">
            <a:alphaModFix/>
          </a:blip>
          <a:stretch>
            <a:fillRect/>
          </a:stretch>
        </p:blipFill>
        <p:spPr>
          <a:xfrm>
            <a:off x="5989825" y="1074538"/>
            <a:ext cx="2907156" cy="3686274"/>
          </a:xfrm>
          <a:prstGeom prst="rect">
            <a:avLst/>
          </a:prstGeom>
          <a:noFill/>
          <a:ln>
            <a:noFill/>
          </a:ln>
        </p:spPr>
      </p:pic>
      <p:pic>
        <p:nvPicPr>
          <p:cNvPr id="5" name="Picture 4">
            <a:extLst>
              <a:ext uri="{FF2B5EF4-FFF2-40B4-BE49-F238E27FC236}">
                <a16:creationId xmlns:a16="http://schemas.microsoft.com/office/drawing/2014/main" id="{72BE3A9F-DEE2-42BA-BD5A-5D2E9D438B2C}"/>
              </a:ext>
            </a:extLst>
          </p:cNvPr>
          <p:cNvPicPr>
            <a:picLocks noChangeAspect="1"/>
          </p:cNvPicPr>
          <p:nvPr/>
        </p:nvPicPr>
        <p:blipFill>
          <a:blip r:embed="rId4"/>
          <a:stretch>
            <a:fillRect/>
          </a:stretch>
        </p:blipFill>
        <p:spPr>
          <a:xfrm>
            <a:off x="7809650" y="52133"/>
            <a:ext cx="1119840" cy="302404"/>
          </a:xfrm>
          <a:prstGeom prst="rect">
            <a:avLst/>
          </a:prstGeom>
        </p:spPr>
      </p:pic>
    </p:spTree>
    <p:extLst>
      <p:ext uri="{BB962C8B-B14F-4D97-AF65-F5344CB8AC3E}">
        <p14:creationId xmlns:p14="http://schemas.microsoft.com/office/powerpoint/2010/main" val="11835638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20"/>
          <p:cNvSpPr txBox="1">
            <a:spLocks noGrp="1"/>
          </p:cNvSpPr>
          <p:nvPr>
            <p:ph type="body" idx="1"/>
          </p:nvPr>
        </p:nvSpPr>
        <p:spPr>
          <a:xfrm>
            <a:off x="127550" y="1054100"/>
            <a:ext cx="3035472" cy="2769174"/>
          </a:xfrm>
          <a:prstGeom prst="rect">
            <a:avLst/>
          </a:prstGeom>
        </p:spPr>
        <p:txBody>
          <a:bodyPr spcFirstLastPara="1" wrap="square" lIns="91425" tIns="91425" rIns="91425" bIns="91425" anchor="t" anchorCtr="0">
            <a:noAutofit/>
          </a:bodyPr>
          <a:lstStyle/>
          <a:p>
            <a:pPr marL="114300" lvl="0" indent="0" algn="l" rtl="0">
              <a:spcBef>
                <a:spcPts val="0"/>
              </a:spcBef>
              <a:spcAft>
                <a:spcPts val="0"/>
              </a:spcAft>
              <a:buSzPts val="1800"/>
              <a:buNone/>
            </a:pPr>
            <a:r>
              <a:rPr lang="vi-VN" sz="1800" i="1" dirty="0">
                <a:solidFill>
                  <a:schemeClr val="tx2">
                    <a:lumMod val="10000"/>
                  </a:schemeClr>
                </a:solidFill>
                <a:effectLst/>
                <a:latin typeface="Open Sans" panose="020B0606030504020204" pitchFamily="34" charset="0"/>
                <a:ea typeface="Open Sans" panose="020B0606030504020204" pitchFamily="34" charset="0"/>
                <a:cs typeface="Open Sans" panose="020B0606030504020204" pitchFamily="34" charset="0"/>
              </a:rPr>
              <a:t>Luật pháp dân chủ và là công cụ quyền lực của nhân dân</a:t>
            </a:r>
            <a:endParaRPr lang="en-US" sz="1800" i="1" dirty="0">
              <a:solidFill>
                <a:schemeClr val="tx2">
                  <a:lumMod val="10000"/>
                </a:schemeClr>
              </a:solidFill>
              <a:effectLst/>
              <a:latin typeface="Open Sans" panose="020B0606030504020204" pitchFamily="34" charset="0"/>
              <a:ea typeface="Open Sans" panose="020B0606030504020204" pitchFamily="34" charset="0"/>
              <a:cs typeface="Open Sans" panose="020B0606030504020204" pitchFamily="34" charset="0"/>
            </a:endParaRPr>
          </a:p>
          <a:p>
            <a:pPr marL="114300" indent="0">
              <a:buSzPts val="1800"/>
              <a:buNone/>
            </a:pPr>
            <a:r>
              <a:rPr lang="vi-VN" sz="1800" dirty="0">
                <a:solidFill>
                  <a:schemeClr val="tx2">
                    <a:lumMod val="10000"/>
                  </a:schemeClr>
                </a:solidFill>
                <a:effectLst/>
                <a:latin typeface="Open Sans" panose="020B0606030504020204" pitchFamily="34" charset="0"/>
                <a:ea typeface="Open Sans" panose="020B0606030504020204" pitchFamily="34" charset="0"/>
                <a:cs typeface="Open Sans" panose="020B0606030504020204" pitchFamily="34" charset="0"/>
              </a:rPr>
              <a:t>Luật pháp đó là của nhân dân, là công cụ thực thi quyền lực của nhân dân, là phương tiện để kiểm soát quyền lực nhà nước.</a:t>
            </a:r>
            <a:endParaRPr lang="en-US" sz="1800" dirty="0">
              <a:solidFill>
                <a:schemeClr val="tx2">
                  <a:lumMod val="10000"/>
                </a:schemeClr>
              </a:solidFill>
              <a:effectLst/>
              <a:latin typeface="Open Sans" panose="020B0606030504020204" pitchFamily="34" charset="0"/>
              <a:ea typeface="Open Sans" panose="020B0606030504020204" pitchFamily="34" charset="0"/>
              <a:cs typeface="Open Sans" panose="020B0606030504020204" pitchFamily="34" charset="0"/>
            </a:endParaRPr>
          </a:p>
          <a:p>
            <a:pPr marL="114300" lvl="0" indent="0" algn="l" rtl="0">
              <a:spcBef>
                <a:spcPts val="0"/>
              </a:spcBef>
              <a:spcAft>
                <a:spcPts val="0"/>
              </a:spcAft>
              <a:buSzPts val="1800"/>
              <a:buNone/>
            </a:pPr>
            <a:endParaRPr lang="en-US" sz="1800" i="1" dirty="0">
              <a:solidFill>
                <a:schemeClr val="tx2">
                  <a:lumMod val="10000"/>
                </a:schemeClr>
              </a:solidFill>
              <a:effectLst/>
              <a:latin typeface="Open Sans" panose="020B0606030504020204" pitchFamily="34" charset="0"/>
              <a:ea typeface="Open Sans" panose="020B0606030504020204" pitchFamily="34" charset="0"/>
              <a:cs typeface="Open Sans" panose="020B0606030504020204" pitchFamily="34" charset="0"/>
            </a:endParaRPr>
          </a:p>
          <a:p>
            <a:pPr marL="114300" lvl="0" indent="0" algn="l" rtl="0">
              <a:spcBef>
                <a:spcPts val="0"/>
              </a:spcBef>
              <a:spcAft>
                <a:spcPts val="0"/>
              </a:spcAft>
              <a:buSzPts val="1800"/>
              <a:buNone/>
            </a:pPr>
            <a:endParaRPr dirty="0">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112" name="Google Shape;112;p20"/>
          <p:cNvPicPr preferRelativeResize="0"/>
          <p:nvPr/>
        </p:nvPicPr>
        <p:blipFill>
          <a:blip r:embed="rId3">
            <a:alphaModFix/>
          </a:blip>
          <a:stretch>
            <a:fillRect/>
          </a:stretch>
        </p:blipFill>
        <p:spPr>
          <a:xfrm>
            <a:off x="3512272" y="1224975"/>
            <a:ext cx="2223300" cy="3163449"/>
          </a:xfrm>
          <a:prstGeom prst="rect">
            <a:avLst/>
          </a:prstGeom>
          <a:noFill/>
          <a:ln>
            <a:noFill/>
          </a:ln>
        </p:spPr>
      </p:pic>
      <p:pic>
        <p:nvPicPr>
          <p:cNvPr id="113" name="Google Shape;113;p20"/>
          <p:cNvPicPr preferRelativeResize="0"/>
          <p:nvPr/>
        </p:nvPicPr>
        <p:blipFill>
          <a:blip r:embed="rId4">
            <a:alphaModFix/>
          </a:blip>
          <a:stretch>
            <a:fillRect/>
          </a:stretch>
        </p:blipFill>
        <p:spPr>
          <a:xfrm>
            <a:off x="5812775" y="1224975"/>
            <a:ext cx="2530124" cy="3163449"/>
          </a:xfrm>
          <a:prstGeom prst="rect">
            <a:avLst/>
          </a:prstGeom>
          <a:noFill/>
          <a:ln>
            <a:noFill/>
          </a:ln>
        </p:spPr>
      </p:pic>
      <p:pic>
        <p:nvPicPr>
          <p:cNvPr id="5" name="Picture 4">
            <a:extLst>
              <a:ext uri="{FF2B5EF4-FFF2-40B4-BE49-F238E27FC236}">
                <a16:creationId xmlns:a16="http://schemas.microsoft.com/office/drawing/2014/main" id="{FEF557E4-5A37-4FB0-B458-A8293B208E62}"/>
              </a:ext>
            </a:extLst>
          </p:cNvPr>
          <p:cNvPicPr>
            <a:picLocks noChangeAspect="1"/>
          </p:cNvPicPr>
          <p:nvPr/>
        </p:nvPicPr>
        <p:blipFill>
          <a:blip r:embed="rId5"/>
          <a:stretch>
            <a:fillRect/>
          </a:stretch>
        </p:blipFill>
        <p:spPr>
          <a:xfrm>
            <a:off x="7809650" y="52133"/>
            <a:ext cx="1119840" cy="302404"/>
          </a:xfrm>
          <a:prstGeom prst="rect">
            <a:avLst/>
          </a:prstGeom>
        </p:spPr>
      </p:pic>
    </p:spTree>
    <p:extLst>
      <p:ext uri="{BB962C8B-B14F-4D97-AF65-F5344CB8AC3E}">
        <p14:creationId xmlns:p14="http://schemas.microsoft.com/office/powerpoint/2010/main" val="31840113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 name="CustomShape 1"/>
          <p:cNvSpPr/>
          <p:nvPr/>
        </p:nvSpPr>
        <p:spPr>
          <a:xfrm>
            <a:off x="292100" y="52398"/>
            <a:ext cx="3117760" cy="685260"/>
          </a:xfrm>
          <a:prstGeom prst="rect">
            <a:avLst/>
          </a:prstGeom>
          <a:noFill/>
          <a:ln>
            <a:noFill/>
          </a:ln>
        </p:spPr>
        <p:style>
          <a:lnRef idx="0">
            <a:scrgbClr r="0" g="0" b="0"/>
          </a:lnRef>
          <a:fillRef idx="0">
            <a:scrgbClr r="0" g="0" b="0"/>
          </a:fillRef>
          <a:effectRef idx="0">
            <a:scrgbClr r="0" g="0" b="0"/>
          </a:effectRef>
          <a:fontRef idx="minor"/>
        </p:style>
        <p:txBody>
          <a:bodyPr lIns="67500" tIns="33750" rIns="67500" bIns="33750" anchor="ctr">
            <a:noAutofit/>
          </a:bodyPr>
          <a:lstStyle/>
          <a:p>
            <a:pPr>
              <a:lnSpc>
                <a:spcPct val="100000"/>
              </a:lnSpc>
            </a:pPr>
            <a:r>
              <a:rPr lang="en-US" sz="1800" b="1" i="1" spc="-1" dirty="0">
                <a:solidFill>
                  <a:srgbClr val="FF0000"/>
                </a:solidFill>
                <a:latin typeface="Open Sans" panose="020B0606030504020204" pitchFamily="34" charset="0"/>
                <a:ea typeface="Open Sans" panose="020B0606030504020204" pitchFamily="34" charset="0"/>
                <a:cs typeface="Open Sans" panose="020B0606030504020204" pitchFamily="34" charset="0"/>
              </a:rPr>
              <a:t>c, </a:t>
            </a:r>
            <a:r>
              <a:rPr lang="en-US" sz="1800" b="1" i="1" spc="-1" dirty="0" err="1">
                <a:solidFill>
                  <a:srgbClr val="FF0000"/>
                </a:solidFill>
                <a:latin typeface="Open Sans" panose="020B0606030504020204" pitchFamily="34" charset="0"/>
                <a:ea typeface="Open Sans" panose="020B0606030504020204" pitchFamily="34" charset="0"/>
                <a:cs typeface="Open Sans" panose="020B0606030504020204" pitchFamily="34" charset="0"/>
              </a:rPr>
              <a:t>Nhà</a:t>
            </a:r>
            <a:r>
              <a:rPr lang="en-US" sz="1800" b="1" i="1" spc="-1" dirty="0">
                <a:solidFill>
                  <a:srgbClr val="FF0000"/>
                </a:solidFill>
                <a:latin typeface="Open Sans" panose="020B0606030504020204" pitchFamily="34" charset="0"/>
                <a:ea typeface="Open Sans" panose="020B0606030504020204" pitchFamily="34" charset="0"/>
                <a:cs typeface="Open Sans" panose="020B0606030504020204" pitchFamily="34" charset="0"/>
              </a:rPr>
              <a:t> </a:t>
            </a:r>
            <a:r>
              <a:rPr lang="en-US" sz="1800" b="1" i="1" spc="-1" dirty="0" err="1">
                <a:solidFill>
                  <a:srgbClr val="FF0000"/>
                </a:solidFill>
                <a:latin typeface="Open Sans" panose="020B0606030504020204" pitchFamily="34" charset="0"/>
                <a:ea typeface="Open Sans" panose="020B0606030504020204" pitchFamily="34" charset="0"/>
                <a:cs typeface="Open Sans" panose="020B0606030504020204" pitchFamily="34" charset="0"/>
              </a:rPr>
              <a:t>nước</a:t>
            </a:r>
            <a:r>
              <a:rPr lang="en-US" sz="1800" b="1" i="1" spc="-1" dirty="0">
                <a:solidFill>
                  <a:srgbClr val="FF0000"/>
                </a:solidFill>
                <a:latin typeface="Open Sans" panose="020B0606030504020204" pitchFamily="34" charset="0"/>
                <a:ea typeface="Open Sans" panose="020B0606030504020204" pitchFamily="34" charset="0"/>
                <a:cs typeface="Open Sans" panose="020B0606030504020204" pitchFamily="34" charset="0"/>
              </a:rPr>
              <a:t> do </a:t>
            </a:r>
            <a:r>
              <a:rPr lang="en-US" sz="1800" b="1" i="1" spc="-1" dirty="0" err="1">
                <a:solidFill>
                  <a:srgbClr val="FF0000"/>
                </a:solidFill>
                <a:latin typeface="Open Sans" panose="020B0606030504020204" pitchFamily="34" charset="0"/>
                <a:ea typeface="Open Sans" panose="020B0606030504020204" pitchFamily="34" charset="0"/>
                <a:cs typeface="Open Sans" panose="020B0606030504020204" pitchFamily="34" charset="0"/>
              </a:rPr>
              <a:t>nhân</a:t>
            </a:r>
            <a:r>
              <a:rPr lang="en-US" sz="1800" b="1" i="1" spc="-1" dirty="0">
                <a:solidFill>
                  <a:srgbClr val="FF0000"/>
                </a:solidFill>
                <a:latin typeface="Open Sans" panose="020B0606030504020204" pitchFamily="34" charset="0"/>
                <a:ea typeface="Open Sans" panose="020B0606030504020204" pitchFamily="34" charset="0"/>
                <a:cs typeface="Open Sans" panose="020B0606030504020204" pitchFamily="34" charset="0"/>
              </a:rPr>
              <a:t> </a:t>
            </a:r>
            <a:r>
              <a:rPr lang="en-US" sz="1800" b="1" i="1" spc="-1" dirty="0" err="1">
                <a:solidFill>
                  <a:srgbClr val="FF0000"/>
                </a:solidFill>
                <a:latin typeface="Open Sans" panose="020B0606030504020204" pitchFamily="34" charset="0"/>
                <a:ea typeface="Open Sans" panose="020B0606030504020204" pitchFamily="34" charset="0"/>
                <a:cs typeface="Open Sans" panose="020B0606030504020204" pitchFamily="34" charset="0"/>
              </a:rPr>
              <a:t>dân</a:t>
            </a:r>
            <a:endParaRPr lang="en-US" sz="1800" b="1" i="1" spc="-1" dirty="0">
              <a:solidFill>
                <a:srgbClr val="FF000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77" name="CustomShape 2"/>
          <p:cNvSpPr/>
          <p:nvPr/>
        </p:nvSpPr>
        <p:spPr>
          <a:xfrm>
            <a:off x="4572000" y="894211"/>
            <a:ext cx="3739610" cy="1742440"/>
          </a:xfrm>
          <a:prstGeom prst="rect">
            <a:avLst/>
          </a:prstGeom>
          <a:noFill/>
          <a:ln>
            <a:noFill/>
          </a:ln>
        </p:spPr>
        <p:style>
          <a:lnRef idx="0">
            <a:scrgbClr r="0" g="0" b="0"/>
          </a:lnRef>
          <a:fillRef idx="0">
            <a:scrgbClr r="0" g="0" b="0"/>
          </a:fillRef>
          <a:effectRef idx="0">
            <a:scrgbClr r="0" g="0" b="0"/>
          </a:effectRef>
          <a:fontRef idx="minor"/>
        </p:style>
        <p:txBody>
          <a:bodyPr lIns="67500" tIns="33750" rIns="67500" bIns="33750">
            <a:noAutofit/>
          </a:bodyPr>
          <a:lstStyle/>
          <a:p>
            <a:pPr marL="540" algn="just">
              <a:spcBef>
                <a:spcPts val="240"/>
              </a:spcBef>
            </a:pPr>
            <a:r>
              <a:rPr lang="vi-VN" sz="1800" dirty="0">
                <a:latin typeface="Open Sans" panose="020B0606030504020204" pitchFamily="34" charset="0"/>
                <a:ea typeface="Open Sans" panose="020B0606030504020204" pitchFamily="34" charset="0"/>
                <a:cs typeface="Open Sans" panose="020B0606030504020204" pitchFamily="34" charset="0"/>
              </a:rPr>
              <a:t>Nhà nước do nhân dân còn có nghĩa “dân làm chủ”. Người khẳng định rõ: “Nước ta là nước dân chủ, nghĩa là nước nhà do nhân dân làm chủ”</a:t>
            </a:r>
            <a:endParaRPr lang="en-US" sz="1800" dirty="0">
              <a:latin typeface="Open Sans" panose="020B0606030504020204" pitchFamily="34" charset="0"/>
              <a:ea typeface="Open Sans" panose="020B0606030504020204" pitchFamily="34" charset="0"/>
              <a:cs typeface="Open Sans" panose="020B0606030504020204" pitchFamily="34" charset="0"/>
            </a:endParaRPr>
          </a:p>
        </p:txBody>
      </p:sp>
      <p:pic>
        <p:nvPicPr>
          <p:cNvPr id="178" name="Picture 6"/>
          <p:cNvPicPr/>
          <p:nvPr/>
        </p:nvPicPr>
        <p:blipFill>
          <a:blip r:embed="rId2"/>
          <a:stretch/>
        </p:blipFill>
        <p:spPr>
          <a:xfrm>
            <a:off x="1397870" y="811661"/>
            <a:ext cx="2678160" cy="1677539"/>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179" name="Picture 7"/>
          <p:cNvPicPr/>
          <p:nvPr/>
        </p:nvPicPr>
        <p:blipFill>
          <a:blip r:embed="rId3"/>
          <a:stretch/>
        </p:blipFill>
        <p:spPr>
          <a:xfrm>
            <a:off x="5308600" y="3136900"/>
            <a:ext cx="2913980" cy="1609178"/>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
        <p:nvSpPr>
          <p:cNvPr id="7" name="TextBox 6">
            <a:extLst>
              <a:ext uri="{FF2B5EF4-FFF2-40B4-BE49-F238E27FC236}">
                <a16:creationId xmlns:a16="http://schemas.microsoft.com/office/drawing/2014/main" id="{89120A83-13C9-4DDC-94C2-8F3E8B7DE7D5}"/>
              </a:ext>
            </a:extLst>
          </p:cNvPr>
          <p:cNvSpPr txBox="1"/>
          <p:nvPr/>
        </p:nvSpPr>
        <p:spPr>
          <a:xfrm>
            <a:off x="501650" y="3248991"/>
            <a:ext cx="4572000" cy="1169551"/>
          </a:xfrm>
          <a:prstGeom prst="rect">
            <a:avLst/>
          </a:prstGeom>
          <a:noFill/>
        </p:spPr>
        <p:txBody>
          <a:bodyPr wrap="square">
            <a:spAutoFit/>
          </a:bodyPr>
          <a:lstStyle/>
          <a:p>
            <a:pPr marL="540" algn="just">
              <a:spcBef>
                <a:spcPts val="240"/>
              </a:spcBef>
            </a:pPr>
            <a:r>
              <a:rPr lang="vi-VN" sz="1400" dirty="0">
                <a:latin typeface="Open Sans" panose="020B0606030504020204" pitchFamily="34" charset="0"/>
                <a:ea typeface="Open Sans" panose="020B0606030504020204" pitchFamily="34" charset="0"/>
                <a:cs typeface="Open Sans" panose="020B0606030504020204" pitchFamily="34" charset="0"/>
              </a:rPr>
              <a:t>Nhân dân làm chủ thì phải tuân theo pháp luật của Nhà nước, tuân theo kỷ luật lao dộng, giữ gìn trật tự chung, đóng góp (nộp thuế) đúng kỳ, đúng số để xây dựng lợi ích chung, hăng hái tham gia công việc chung, bảo vệ tài sản công cộng, bảo vệ Tổ quốc</a:t>
            </a:r>
            <a:endParaRPr lang="en-US" sz="1400" spc="-1" dirty="0">
              <a:latin typeface="Open Sans" panose="020B0606030504020204" pitchFamily="34" charset="0"/>
              <a:ea typeface="Open Sans" panose="020B0606030504020204" pitchFamily="34" charset="0"/>
              <a:cs typeface="Open Sans" panose="020B0606030504020204" pitchFamily="34" charset="0"/>
            </a:endParaRPr>
          </a:p>
        </p:txBody>
      </p:sp>
      <p:pic>
        <p:nvPicPr>
          <p:cNvPr id="8" name="Picture 7">
            <a:extLst>
              <a:ext uri="{FF2B5EF4-FFF2-40B4-BE49-F238E27FC236}">
                <a16:creationId xmlns:a16="http://schemas.microsoft.com/office/drawing/2014/main" id="{3CED2427-FEB6-433F-BE72-8C724E289148}"/>
              </a:ext>
            </a:extLst>
          </p:cNvPr>
          <p:cNvPicPr>
            <a:picLocks noChangeAspect="1"/>
          </p:cNvPicPr>
          <p:nvPr/>
        </p:nvPicPr>
        <p:blipFill>
          <a:blip r:embed="rId4"/>
          <a:stretch>
            <a:fillRect/>
          </a:stretch>
        </p:blipFill>
        <p:spPr>
          <a:xfrm>
            <a:off x="7809650" y="52133"/>
            <a:ext cx="1119840" cy="302404"/>
          </a:xfrm>
          <a:prstGeom prst="rect">
            <a:avLst/>
          </a:prstGeom>
        </p:spPr>
      </p:pic>
    </p:spTree>
    <p:extLst>
      <p:ext uri="{BB962C8B-B14F-4D97-AF65-F5344CB8AC3E}">
        <p14:creationId xmlns:p14="http://schemas.microsoft.com/office/powerpoint/2010/main" val="40852540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731F67-9F23-4A81-B445-5835C882A7E9}"/>
              </a:ext>
            </a:extLst>
          </p:cNvPr>
          <p:cNvSpPr>
            <a:spLocks noGrp="1"/>
          </p:cNvSpPr>
          <p:nvPr>
            <p:ph type="ctrTitle"/>
          </p:nvPr>
        </p:nvSpPr>
        <p:spPr>
          <a:xfrm>
            <a:off x="583400" y="496950"/>
            <a:ext cx="8655850" cy="601600"/>
          </a:xfrm>
        </p:spPr>
        <p:txBody>
          <a:bodyPr/>
          <a:lstStyle/>
          <a:p>
            <a:r>
              <a:rPr lang="en-US" sz="2400" dirty="0">
                <a:solidFill>
                  <a:schemeClr val="bg2"/>
                </a:solidFill>
                <a:latin typeface="Open Sans" panose="020B0606030504020204" pitchFamily="34" charset="0"/>
                <a:ea typeface="Open Sans" panose="020B0606030504020204" pitchFamily="34" charset="0"/>
                <a:cs typeface="Open Sans" panose="020B0606030504020204" pitchFamily="34" charset="0"/>
                <a:sym typeface="Muli"/>
              </a:rPr>
              <a:t>4.1. </a:t>
            </a:r>
            <a:r>
              <a:rPr lang="vi-VN" sz="2400" dirty="0">
                <a:solidFill>
                  <a:schemeClr val="bg2"/>
                </a:solidFill>
                <a:latin typeface="Open Sans" panose="020B0606030504020204" pitchFamily="34" charset="0"/>
                <a:ea typeface="Open Sans" panose="020B0606030504020204" pitchFamily="34" charset="0"/>
                <a:cs typeface="Open Sans" panose="020B0606030504020204" pitchFamily="34" charset="0"/>
                <a:sym typeface="Muli"/>
              </a:rPr>
              <a:t>Tư</a:t>
            </a:r>
            <a:r>
              <a:rPr lang="en-US" sz="2400" dirty="0">
                <a:solidFill>
                  <a:schemeClr val="bg2"/>
                </a:solidFill>
                <a:latin typeface="Open Sans" panose="020B0606030504020204" pitchFamily="34" charset="0"/>
                <a:ea typeface="Open Sans" panose="020B0606030504020204" pitchFamily="34" charset="0"/>
                <a:cs typeface="Open Sans" panose="020B0606030504020204" pitchFamily="34" charset="0"/>
                <a:sym typeface="Muli"/>
              </a:rPr>
              <a:t> </a:t>
            </a:r>
            <a:r>
              <a:rPr lang="en-US" sz="2400" dirty="0" err="1">
                <a:solidFill>
                  <a:schemeClr val="bg2"/>
                </a:solidFill>
                <a:latin typeface="Open Sans" panose="020B0606030504020204" pitchFamily="34" charset="0"/>
                <a:ea typeface="Open Sans" panose="020B0606030504020204" pitchFamily="34" charset="0"/>
                <a:cs typeface="Open Sans" panose="020B0606030504020204" pitchFamily="34" charset="0"/>
                <a:sym typeface="Muli"/>
              </a:rPr>
              <a:t>tưởng</a:t>
            </a:r>
            <a:r>
              <a:rPr lang="en-US" sz="2400" dirty="0">
                <a:solidFill>
                  <a:schemeClr val="bg2"/>
                </a:solidFill>
                <a:latin typeface="Open Sans" panose="020B0606030504020204" pitchFamily="34" charset="0"/>
                <a:ea typeface="Open Sans" panose="020B0606030504020204" pitchFamily="34" charset="0"/>
                <a:cs typeface="Open Sans" panose="020B0606030504020204" pitchFamily="34" charset="0"/>
                <a:sym typeface="Muli"/>
              </a:rPr>
              <a:t> </a:t>
            </a:r>
            <a:r>
              <a:rPr lang="en-US" sz="2400" dirty="0" err="1">
                <a:solidFill>
                  <a:schemeClr val="bg2"/>
                </a:solidFill>
                <a:latin typeface="Open Sans" panose="020B0606030504020204" pitchFamily="34" charset="0"/>
                <a:ea typeface="Open Sans" panose="020B0606030504020204" pitchFamily="34" charset="0"/>
                <a:cs typeface="Open Sans" panose="020B0606030504020204" pitchFamily="34" charset="0"/>
                <a:sym typeface="Muli"/>
              </a:rPr>
              <a:t>Hồ</a:t>
            </a:r>
            <a:r>
              <a:rPr lang="en-US" sz="2400" dirty="0">
                <a:solidFill>
                  <a:schemeClr val="bg2"/>
                </a:solidFill>
                <a:latin typeface="Open Sans" panose="020B0606030504020204" pitchFamily="34" charset="0"/>
                <a:ea typeface="Open Sans" panose="020B0606030504020204" pitchFamily="34" charset="0"/>
                <a:cs typeface="Open Sans" panose="020B0606030504020204" pitchFamily="34" charset="0"/>
                <a:sym typeface="Muli"/>
              </a:rPr>
              <a:t> </a:t>
            </a:r>
            <a:r>
              <a:rPr lang="en-US" sz="2400" dirty="0" err="1">
                <a:solidFill>
                  <a:schemeClr val="bg2"/>
                </a:solidFill>
                <a:latin typeface="Open Sans" panose="020B0606030504020204" pitchFamily="34" charset="0"/>
                <a:ea typeface="Open Sans" panose="020B0606030504020204" pitchFamily="34" charset="0"/>
                <a:cs typeface="Open Sans" panose="020B0606030504020204" pitchFamily="34" charset="0"/>
                <a:sym typeface="Muli"/>
              </a:rPr>
              <a:t>Chí</a:t>
            </a:r>
            <a:r>
              <a:rPr lang="en-US" sz="2400" dirty="0">
                <a:solidFill>
                  <a:schemeClr val="bg2"/>
                </a:solidFill>
                <a:latin typeface="Open Sans" panose="020B0606030504020204" pitchFamily="34" charset="0"/>
                <a:ea typeface="Open Sans" panose="020B0606030504020204" pitchFamily="34" charset="0"/>
                <a:cs typeface="Open Sans" panose="020B0606030504020204" pitchFamily="34" charset="0"/>
                <a:sym typeface="Muli"/>
              </a:rPr>
              <a:t> Minh </a:t>
            </a:r>
            <a:r>
              <a:rPr lang="en-US" sz="2400" dirty="0" err="1">
                <a:solidFill>
                  <a:schemeClr val="bg2"/>
                </a:solidFill>
                <a:latin typeface="Open Sans" panose="020B0606030504020204" pitchFamily="34" charset="0"/>
                <a:ea typeface="Open Sans" panose="020B0606030504020204" pitchFamily="34" charset="0"/>
                <a:cs typeface="Open Sans" panose="020B0606030504020204" pitchFamily="34" charset="0"/>
                <a:sym typeface="Muli"/>
              </a:rPr>
              <a:t>về</a:t>
            </a:r>
            <a:r>
              <a:rPr lang="en-US" sz="2400" dirty="0">
                <a:solidFill>
                  <a:schemeClr val="bg2"/>
                </a:solidFill>
                <a:latin typeface="Open Sans" panose="020B0606030504020204" pitchFamily="34" charset="0"/>
                <a:ea typeface="Open Sans" panose="020B0606030504020204" pitchFamily="34" charset="0"/>
                <a:cs typeface="Open Sans" panose="020B0606030504020204" pitchFamily="34" charset="0"/>
                <a:sym typeface="Muli"/>
              </a:rPr>
              <a:t> </a:t>
            </a:r>
            <a:r>
              <a:rPr lang="en-US" sz="2400" dirty="0" err="1">
                <a:solidFill>
                  <a:schemeClr val="bg2"/>
                </a:solidFill>
                <a:latin typeface="Open Sans" panose="020B0606030504020204" pitchFamily="34" charset="0"/>
                <a:ea typeface="Open Sans" panose="020B0606030504020204" pitchFamily="34" charset="0"/>
                <a:cs typeface="Open Sans" panose="020B0606030504020204" pitchFamily="34" charset="0"/>
                <a:sym typeface="Muli"/>
              </a:rPr>
              <a:t>Đảng</a:t>
            </a:r>
            <a:r>
              <a:rPr lang="en-US" sz="2400" dirty="0">
                <a:solidFill>
                  <a:schemeClr val="bg2"/>
                </a:solidFill>
                <a:latin typeface="Open Sans" panose="020B0606030504020204" pitchFamily="34" charset="0"/>
                <a:ea typeface="Open Sans" panose="020B0606030504020204" pitchFamily="34" charset="0"/>
                <a:cs typeface="Open Sans" panose="020B0606030504020204" pitchFamily="34" charset="0"/>
                <a:sym typeface="Muli"/>
              </a:rPr>
              <a:t> </a:t>
            </a:r>
            <a:r>
              <a:rPr lang="en-US" sz="2400" dirty="0" err="1">
                <a:solidFill>
                  <a:schemeClr val="bg2"/>
                </a:solidFill>
                <a:latin typeface="Open Sans" panose="020B0606030504020204" pitchFamily="34" charset="0"/>
                <a:ea typeface="Open Sans" panose="020B0606030504020204" pitchFamily="34" charset="0"/>
                <a:cs typeface="Open Sans" panose="020B0606030504020204" pitchFamily="34" charset="0"/>
                <a:sym typeface="Muli"/>
              </a:rPr>
              <a:t>Cộng</a:t>
            </a:r>
            <a:r>
              <a:rPr lang="en-US" sz="2400" dirty="0">
                <a:solidFill>
                  <a:schemeClr val="bg2"/>
                </a:solidFill>
                <a:latin typeface="Open Sans" panose="020B0606030504020204" pitchFamily="34" charset="0"/>
                <a:ea typeface="Open Sans" panose="020B0606030504020204" pitchFamily="34" charset="0"/>
                <a:cs typeface="Open Sans" panose="020B0606030504020204" pitchFamily="34" charset="0"/>
                <a:sym typeface="Muli"/>
              </a:rPr>
              <a:t> </a:t>
            </a:r>
            <a:r>
              <a:rPr lang="en-US" sz="2400" dirty="0" err="1">
                <a:solidFill>
                  <a:schemeClr val="bg2"/>
                </a:solidFill>
                <a:latin typeface="Open Sans" panose="020B0606030504020204" pitchFamily="34" charset="0"/>
                <a:ea typeface="Open Sans" panose="020B0606030504020204" pitchFamily="34" charset="0"/>
                <a:cs typeface="Open Sans" panose="020B0606030504020204" pitchFamily="34" charset="0"/>
                <a:sym typeface="Muli"/>
              </a:rPr>
              <a:t>sản</a:t>
            </a:r>
            <a:r>
              <a:rPr lang="en-US" sz="2400" dirty="0">
                <a:solidFill>
                  <a:schemeClr val="bg2"/>
                </a:solidFill>
                <a:latin typeface="Open Sans" panose="020B0606030504020204" pitchFamily="34" charset="0"/>
                <a:ea typeface="Open Sans" panose="020B0606030504020204" pitchFamily="34" charset="0"/>
                <a:cs typeface="Open Sans" panose="020B0606030504020204" pitchFamily="34" charset="0"/>
                <a:sym typeface="Muli"/>
              </a:rPr>
              <a:t> </a:t>
            </a:r>
            <a:r>
              <a:rPr lang="en-US" sz="2400" dirty="0" err="1">
                <a:solidFill>
                  <a:schemeClr val="bg2"/>
                </a:solidFill>
                <a:latin typeface="Open Sans" panose="020B0606030504020204" pitchFamily="34" charset="0"/>
                <a:ea typeface="Open Sans" panose="020B0606030504020204" pitchFamily="34" charset="0"/>
                <a:cs typeface="Open Sans" panose="020B0606030504020204" pitchFamily="34" charset="0"/>
                <a:sym typeface="Muli"/>
              </a:rPr>
              <a:t>Việt</a:t>
            </a:r>
            <a:r>
              <a:rPr lang="en-US" sz="2400" dirty="0">
                <a:solidFill>
                  <a:schemeClr val="bg2"/>
                </a:solidFill>
                <a:latin typeface="Open Sans" panose="020B0606030504020204" pitchFamily="34" charset="0"/>
                <a:ea typeface="Open Sans" panose="020B0606030504020204" pitchFamily="34" charset="0"/>
                <a:cs typeface="Open Sans" panose="020B0606030504020204" pitchFamily="34" charset="0"/>
                <a:sym typeface="Muli"/>
              </a:rPr>
              <a:t> Nam</a:t>
            </a:r>
            <a:endParaRPr lang="en-US" sz="2400" dirty="0"/>
          </a:p>
        </p:txBody>
      </p:sp>
      <p:sp>
        <p:nvSpPr>
          <p:cNvPr id="5" name="TextBox 4">
            <a:extLst>
              <a:ext uri="{FF2B5EF4-FFF2-40B4-BE49-F238E27FC236}">
                <a16:creationId xmlns:a16="http://schemas.microsoft.com/office/drawing/2014/main" id="{8C9A810E-45A5-44DD-AF35-251CE073D47B}"/>
              </a:ext>
            </a:extLst>
          </p:cNvPr>
          <p:cNvSpPr txBox="1"/>
          <p:nvPr/>
        </p:nvSpPr>
        <p:spPr>
          <a:xfrm>
            <a:off x="583400" y="1376690"/>
            <a:ext cx="6738150" cy="307777"/>
          </a:xfrm>
          <a:prstGeom prst="rect">
            <a:avLst/>
          </a:prstGeom>
          <a:noFill/>
        </p:spPr>
        <p:txBody>
          <a:bodyPr wrap="square">
            <a:spAutoFit/>
          </a:bodyPr>
          <a:lstStyle/>
          <a:p>
            <a:r>
              <a:rPr lang="en" sz="1400" b="1" dirty="0">
                <a:solidFill>
                  <a:schemeClr val="bg2"/>
                </a:solidFill>
                <a:latin typeface="Open Sans" panose="020B0606030504020204" pitchFamily="34" charset="0"/>
                <a:ea typeface="Open Sans" panose="020B0606030504020204" pitchFamily="34" charset="0"/>
                <a:cs typeface="Open Sans" panose="020B0606030504020204" pitchFamily="34" charset="0"/>
                <a:sym typeface="Open Sans"/>
              </a:rPr>
              <a:t>4.1.1 </a:t>
            </a:r>
            <a:r>
              <a:rPr lang="vi-VN" sz="1400" b="1" dirty="0">
                <a:solidFill>
                  <a:schemeClr val="bg2"/>
                </a:solidFill>
                <a:effectLst/>
                <a:latin typeface="Open Sans" panose="020B0606030504020204" pitchFamily="34" charset="0"/>
                <a:ea typeface="Open Sans" panose="020B0606030504020204" pitchFamily="34" charset="0"/>
                <a:cs typeface="Open Sans" panose="020B0606030504020204" pitchFamily="34" charset="0"/>
              </a:rPr>
              <a:t>Tính tất yếu và vai trò lãnh đạo của Đảng Cộng sản Việt Nam</a:t>
            </a:r>
            <a:endParaRPr lang="en-US" sz="1400" b="1" dirty="0"/>
          </a:p>
        </p:txBody>
      </p:sp>
      <p:sp>
        <p:nvSpPr>
          <p:cNvPr id="6" name="Google Shape;195;p32">
            <a:extLst>
              <a:ext uri="{FF2B5EF4-FFF2-40B4-BE49-F238E27FC236}">
                <a16:creationId xmlns:a16="http://schemas.microsoft.com/office/drawing/2014/main" id="{7970547C-7271-42E1-BEB7-7C1F4D5D86C0}"/>
              </a:ext>
            </a:extLst>
          </p:cNvPr>
          <p:cNvSpPr txBox="1">
            <a:spLocks/>
          </p:cNvSpPr>
          <p:nvPr/>
        </p:nvSpPr>
        <p:spPr>
          <a:xfrm>
            <a:off x="727800" y="1730645"/>
            <a:ext cx="7688400" cy="535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4200"/>
              <a:buFont typeface="Raleway"/>
              <a:buNone/>
              <a:defRPr sz="4200" b="1" i="0" u="none" strike="noStrike" cap="none">
                <a:solidFill>
                  <a:schemeClr val="dk2"/>
                </a:solidFill>
                <a:latin typeface="Raleway"/>
                <a:ea typeface="Raleway"/>
                <a:cs typeface="Raleway"/>
                <a:sym typeface="Raleway"/>
              </a:defRPr>
            </a:lvl9pPr>
          </a:lstStyle>
          <a:p>
            <a:r>
              <a:rPr lang="vi-VN" sz="2200" dirty="0">
                <a:solidFill>
                  <a:srgbClr val="FF0000"/>
                </a:solidFill>
                <a:latin typeface="Open Sans"/>
                <a:ea typeface="Open Sans"/>
                <a:cs typeface="Open Sans"/>
                <a:sym typeface="Open Sans"/>
              </a:rPr>
              <a:t>Hồ Chí Minh khẳng định:</a:t>
            </a:r>
          </a:p>
        </p:txBody>
      </p:sp>
      <p:sp>
        <p:nvSpPr>
          <p:cNvPr id="7" name="Google Shape;196;p32">
            <a:extLst>
              <a:ext uri="{FF2B5EF4-FFF2-40B4-BE49-F238E27FC236}">
                <a16:creationId xmlns:a16="http://schemas.microsoft.com/office/drawing/2014/main" id="{35BFCDC7-0014-45F3-A55C-5B5D6173F753}"/>
              </a:ext>
            </a:extLst>
          </p:cNvPr>
          <p:cNvSpPr txBox="1"/>
          <p:nvPr/>
        </p:nvSpPr>
        <p:spPr>
          <a:xfrm>
            <a:off x="817500" y="2312025"/>
            <a:ext cx="8326500" cy="1885326"/>
          </a:xfrm>
          <a:prstGeom prst="rect">
            <a:avLst/>
          </a:prstGeom>
          <a:noFill/>
          <a:ln>
            <a:noFill/>
          </a:ln>
        </p:spPr>
        <p:txBody>
          <a:bodyPr spcFirstLastPara="1" wrap="square" lIns="91425" tIns="91425" rIns="91425" bIns="91425" anchor="t" anchorCtr="0">
            <a:noAutofit/>
          </a:bodyPr>
          <a:lstStyle/>
          <a:p>
            <a:pPr marL="457200" lvl="0" indent="-368300" algn="l" rtl="0">
              <a:spcBef>
                <a:spcPts val="0"/>
              </a:spcBef>
              <a:spcAft>
                <a:spcPts val="0"/>
              </a:spcAft>
              <a:buSzPts val="2200"/>
              <a:buFont typeface="Open Sans"/>
              <a:buChar char="-"/>
            </a:pPr>
            <a:r>
              <a:rPr lang="en" sz="1800" dirty="0">
                <a:latin typeface="Open Sans"/>
                <a:ea typeface="Open Sans"/>
                <a:cs typeface="Open Sans"/>
                <a:sym typeface="Open Sans"/>
              </a:rPr>
              <a:t>Lực lượng của giai cấp công nhân và nhân dân lao động là rất to lớn, là vô cùng vô tận.</a:t>
            </a:r>
            <a:endParaRPr sz="1800" dirty="0">
              <a:latin typeface="Open Sans"/>
              <a:ea typeface="Open Sans"/>
              <a:cs typeface="Open Sans"/>
              <a:sym typeface="Open Sans"/>
            </a:endParaRPr>
          </a:p>
          <a:p>
            <a:pPr marL="457200" lvl="0" indent="0" algn="l" rtl="0">
              <a:spcBef>
                <a:spcPts val="0"/>
              </a:spcBef>
              <a:spcAft>
                <a:spcPts val="0"/>
              </a:spcAft>
              <a:buNone/>
            </a:pPr>
            <a:endParaRPr sz="1800" dirty="0">
              <a:latin typeface="Open Sans"/>
              <a:ea typeface="Open Sans"/>
              <a:cs typeface="Open Sans"/>
              <a:sym typeface="Open Sans"/>
            </a:endParaRPr>
          </a:p>
          <a:p>
            <a:pPr marL="457200" lvl="0" indent="-368300" algn="l" rtl="0">
              <a:spcBef>
                <a:spcPts val="0"/>
              </a:spcBef>
              <a:spcAft>
                <a:spcPts val="0"/>
              </a:spcAft>
              <a:buSzPts val="2200"/>
              <a:buFont typeface="Open Sans"/>
              <a:buChar char="-"/>
            </a:pPr>
            <a:r>
              <a:rPr lang="en" sz="1800" dirty="0">
                <a:latin typeface="Open Sans"/>
                <a:ea typeface="Open Sans"/>
                <a:cs typeface="Open Sans"/>
                <a:sym typeface="Open Sans"/>
              </a:rPr>
              <a:t>Lực lượng ấy cần có Đảng lãnh đạo mới chắc chắn thắng lợi.</a:t>
            </a:r>
            <a:endParaRPr sz="1800" dirty="0">
              <a:latin typeface="Open Sans"/>
              <a:ea typeface="Open Sans"/>
              <a:cs typeface="Open Sans"/>
              <a:sym typeface="Open Sans"/>
            </a:endParaRPr>
          </a:p>
          <a:p>
            <a:pPr marL="457200" lvl="0" indent="0" algn="l" rtl="0">
              <a:spcBef>
                <a:spcPts val="0"/>
              </a:spcBef>
              <a:spcAft>
                <a:spcPts val="0"/>
              </a:spcAft>
              <a:buNone/>
            </a:pPr>
            <a:endParaRPr sz="1800" dirty="0">
              <a:latin typeface="Open Sans"/>
              <a:ea typeface="Open Sans"/>
              <a:cs typeface="Open Sans"/>
              <a:sym typeface="Open Sans"/>
            </a:endParaRPr>
          </a:p>
          <a:p>
            <a:pPr marL="457200" lvl="0" indent="-368300" algn="l" rtl="0">
              <a:spcBef>
                <a:spcPts val="0"/>
              </a:spcBef>
              <a:spcAft>
                <a:spcPts val="0"/>
              </a:spcAft>
              <a:buSzPts val="2200"/>
              <a:buFont typeface="Open Sans"/>
              <a:buChar char="-"/>
            </a:pPr>
            <a:r>
              <a:rPr lang="en" sz="1800" dirty="0">
                <a:latin typeface="Open Sans"/>
                <a:ea typeface="Open Sans"/>
                <a:cs typeface="Open Sans"/>
                <a:sym typeface="Open Sans"/>
              </a:rPr>
              <a:t>Giai cấp mà không có Đảng lãnh đạo thì không làm cách mạng được.</a:t>
            </a:r>
            <a:endParaRPr sz="1800" dirty="0">
              <a:latin typeface="Open Sans"/>
              <a:ea typeface="Open Sans"/>
              <a:cs typeface="Open Sans"/>
              <a:sym typeface="Open Sans"/>
            </a:endParaRPr>
          </a:p>
        </p:txBody>
      </p:sp>
    </p:spTree>
    <p:extLst>
      <p:ext uri="{BB962C8B-B14F-4D97-AF65-F5344CB8AC3E}">
        <p14:creationId xmlns:p14="http://schemas.microsoft.com/office/powerpoint/2010/main" val="28693199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 name="Picture 5"/>
          <p:cNvPicPr/>
          <p:nvPr/>
        </p:nvPicPr>
        <p:blipFill>
          <a:blip r:embed="rId2"/>
          <a:stretch/>
        </p:blipFill>
        <p:spPr>
          <a:xfrm>
            <a:off x="1508760" y="411480"/>
            <a:ext cx="1019250" cy="1019250"/>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style>
          <a:lnRef idx="0">
            <a:scrgbClr r="0" g="0" b="0"/>
          </a:lnRef>
          <a:fillRef idx="0">
            <a:scrgbClr r="0" g="0" b="0"/>
          </a:fillRef>
          <a:effectRef idx="0">
            <a:scrgbClr r="0" g="0" b="0"/>
          </a:effectRef>
          <a:fontRef idx="minor">
            <a:schemeClr val="accent1"/>
          </a:fontRef>
        </p:style>
      </p:pic>
      <p:sp>
        <p:nvSpPr>
          <p:cNvPr id="164" name="CustomShape 1"/>
          <p:cNvSpPr/>
          <p:nvPr/>
        </p:nvSpPr>
        <p:spPr>
          <a:xfrm>
            <a:off x="2628990" y="933390"/>
            <a:ext cx="1256850" cy="139860"/>
          </a:xfrm>
          <a:prstGeom prst="rightArrow">
            <a:avLst>
              <a:gd name="adj1" fmla="val 50000"/>
              <a:gd name="adj2" fmla="val 50000"/>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sp>
      <p:sp>
        <p:nvSpPr>
          <p:cNvPr id="165" name="CustomShape 2"/>
          <p:cNvSpPr/>
          <p:nvPr/>
        </p:nvSpPr>
        <p:spPr>
          <a:xfrm>
            <a:off x="4000590" y="646920"/>
            <a:ext cx="1656720" cy="685260"/>
          </a:xfrm>
          <a:prstGeom prst="roundRect">
            <a:avLst>
              <a:gd name="adj" fmla="val 16667"/>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lIns="67500" tIns="33750" rIns="67500" bIns="33750" anchor="ctr">
            <a:noAutofit/>
          </a:bodyPr>
          <a:lstStyle/>
          <a:p>
            <a:pPr algn="ctr">
              <a:lnSpc>
                <a:spcPct val="100000"/>
              </a:lnSpc>
            </a:pPr>
            <a:r>
              <a:rPr lang="en-US" sz="1350" spc="-1">
                <a:solidFill>
                  <a:schemeClr val="bg2"/>
                </a:solidFill>
                <a:latin typeface="Arial"/>
                <a:ea typeface="DejaVu Sans"/>
              </a:rPr>
              <a:t>HĐND các cấp</a:t>
            </a:r>
            <a:endParaRPr lang="en-US" sz="1350" spc="-1">
              <a:solidFill>
                <a:schemeClr val="bg2"/>
              </a:solidFill>
              <a:latin typeface="Arial"/>
            </a:endParaRPr>
          </a:p>
        </p:txBody>
      </p:sp>
      <p:sp>
        <p:nvSpPr>
          <p:cNvPr id="166" name="CustomShape 3"/>
          <p:cNvSpPr/>
          <p:nvPr/>
        </p:nvSpPr>
        <p:spPr>
          <a:xfrm>
            <a:off x="4000590" y="3209220"/>
            <a:ext cx="1656720" cy="685260"/>
          </a:xfrm>
          <a:prstGeom prst="roundRect">
            <a:avLst>
              <a:gd name="adj" fmla="val 16667"/>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lIns="67500" tIns="33750" rIns="67500" bIns="33750" anchor="ctr">
            <a:noAutofit/>
          </a:bodyPr>
          <a:lstStyle/>
          <a:p>
            <a:pPr algn="ctr">
              <a:lnSpc>
                <a:spcPct val="100000"/>
              </a:lnSpc>
            </a:pPr>
            <a:r>
              <a:rPr lang="en-US" sz="1350" spc="-1">
                <a:solidFill>
                  <a:schemeClr val="bg2"/>
                </a:solidFill>
                <a:latin typeface="Arial"/>
                <a:ea typeface="DejaVu Sans"/>
              </a:rPr>
              <a:t>Quốc Hội</a:t>
            </a:r>
            <a:endParaRPr lang="en-US" sz="1350" spc="-1">
              <a:solidFill>
                <a:schemeClr val="bg2"/>
              </a:solidFill>
              <a:latin typeface="Arial"/>
            </a:endParaRPr>
          </a:p>
        </p:txBody>
      </p:sp>
      <p:sp>
        <p:nvSpPr>
          <p:cNvPr id="167" name="CustomShape 4"/>
          <p:cNvSpPr/>
          <p:nvPr/>
        </p:nvSpPr>
        <p:spPr>
          <a:xfrm>
            <a:off x="4743360" y="1485810"/>
            <a:ext cx="170910" cy="1485270"/>
          </a:xfrm>
          <a:prstGeom prst="downArrow">
            <a:avLst>
              <a:gd name="adj1" fmla="val 50000"/>
              <a:gd name="adj2" fmla="val 50000"/>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sp>
      <p:pic>
        <p:nvPicPr>
          <p:cNvPr id="168" name="Picture 11"/>
          <p:cNvPicPr/>
          <p:nvPr/>
        </p:nvPicPr>
        <p:blipFill>
          <a:blip r:embed="rId3"/>
          <a:stretch/>
        </p:blipFill>
        <p:spPr>
          <a:xfrm>
            <a:off x="5870880" y="389610"/>
            <a:ext cx="2106000" cy="1187460"/>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style>
          <a:lnRef idx="0">
            <a:scrgbClr r="0" g="0" b="0"/>
          </a:lnRef>
          <a:fillRef idx="0">
            <a:scrgbClr r="0" g="0" b="0"/>
          </a:fillRef>
          <a:effectRef idx="0">
            <a:scrgbClr r="0" g="0" b="0"/>
          </a:effectRef>
          <a:fontRef idx="minor">
            <a:schemeClr val="accent1"/>
          </a:fontRef>
        </p:style>
      </p:pic>
      <p:pic>
        <p:nvPicPr>
          <p:cNvPr id="169" name="Picture 12"/>
          <p:cNvPicPr/>
          <p:nvPr/>
        </p:nvPicPr>
        <p:blipFill>
          <a:blip r:embed="rId4"/>
          <a:stretch/>
        </p:blipFill>
        <p:spPr>
          <a:xfrm>
            <a:off x="5867370" y="2891160"/>
            <a:ext cx="2156220" cy="1357560"/>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style>
          <a:lnRef idx="0">
            <a:scrgbClr r="0" g="0" b="0"/>
          </a:lnRef>
          <a:fillRef idx="0">
            <a:scrgbClr r="0" g="0" b="0"/>
          </a:fillRef>
          <a:effectRef idx="0">
            <a:scrgbClr r="0" g="0" b="0"/>
          </a:effectRef>
          <a:fontRef idx="minor">
            <a:schemeClr val="accent1"/>
          </a:fontRef>
        </p:style>
      </p:pic>
      <p:sp>
        <p:nvSpPr>
          <p:cNvPr id="170" name="CustomShape 5"/>
          <p:cNvSpPr/>
          <p:nvPr/>
        </p:nvSpPr>
        <p:spPr>
          <a:xfrm rot="7524600">
            <a:off x="3452760" y="2517480"/>
            <a:ext cx="80460" cy="908010"/>
          </a:xfrm>
          <a:prstGeom prst="downArrow">
            <a:avLst>
              <a:gd name="adj1" fmla="val 50000"/>
              <a:gd name="adj2" fmla="val 50000"/>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sp>
      <p:sp>
        <p:nvSpPr>
          <p:cNvPr id="171" name="CustomShape 6"/>
          <p:cNvSpPr/>
          <p:nvPr/>
        </p:nvSpPr>
        <p:spPr>
          <a:xfrm>
            <a:off x="1540620" y="2323145"/>
            <a:ext cx="1285200" cy="564775"/>
          </a:xfrm>
          <a:prstGeom prst="roundRect">
            <a:avLst>
              <a:gd name="adj" fmla="val 16667"/>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lIns="67500" tIns="33750" rIns="67500" bIns="33750" anchor="ctr">
            <a:noAutofit/>
          </a:bodyPr>
          <a:lstStyle/>
          <a:p>
            <a:pPr algn="ctr">
              <a:lnSpc>
                <a:spcPct val="100000"/>
              </a:lnSpc>
            </a:pPr>
            <a:r>
              <a:rPr lang="en-US" sz="1350" spc="-1" dirty="0" err="1">
                <a:solidFill>
                  <a:schemeClr val="bg2"/>
                </a:solidFill>
                <a:latin typeface="Arial"/>
                <a:ea typeface="DejaVu Sans"/>
              </a:rPr>
              <a:t>Chính</a:t>
            </a:r>
            <a:r>
              <a:rPr lang="en-US" sz="1350" spc="-1" dirty="0">
                <a:solidFill>
                  <a:schemeClr val="bg2"/>
                </a:solidFill>
                <a:latin typeface="Arial"/>
                <a:ea typeface="DejaVu Sans"/>
              </a:rPr>
              <a:t> </a:t>
            </a:r>
            <a:r>
              <a:rPr lang="en-US" sz="1350" spc="-1" dirty="0" err="1">
                <a:solidFill>
                  <a:schemeClr val="bg2"/>
                </a:solidFill>
                <a:latin typeface="Arial"/>
                <a:ea typeface="DejaVu Sans"/>
              </a:rPr>
              <a:t>Phủ</a:t>
            </a:r>
            <a:endParaRPr lang="en-US" sz="1350" spc="-1" dirty="0">
              <a:solidFill>
                <a:schemeClr val="bg2"/>
              </a:solidFill>
              <a:latin typeface="Arial"/>
            </a:endParaRPr>
          </a:p>
        </p:txBody>
      </p:sp>
      <p:sp>
        <p:nvSpPr>
          <p:cNvPr id="172" name="CustomShape 7"/>
          <p:cNvSpPr/>
          <p:nvPr/>
        </p:nvSpPr>
        <p:spPr>
          <a:xfrm rot="5400000" flipH="1">
            <a:off x="3440880" y="3176550"/>
            <a:ext cx="95850" cy="844830"/>
          </a:xfrm>
          <a:prstGeom prst="downArrow">
            <a:avLst>
              <a:gd name="adj1" fmla="val 50000"/>
              <a:gd name="adj2" fmla="val 50000"/>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sp>
      <p:sp>
        <p:nvSpPr>
          <p:cNvPr id="173" name="CustomShape 8"/>
          <p:cNvSpPr/>
          <p:nvPr/>
        </p:nvSpPr>
        <p:spPr>
          <a:xfrm>
            <a:off x="1540620" y="3267335"/>
            <a:ext cx="1285200" cy="564775"/>
          </a:xfrm>
          <a:prstGeom prst="roundRect">
            <a:avLst>
              <a:gd name="adj" fmla="val 16667"/>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lIns="67500" tIns="33750" rIns="67500" bIns="33750" anchor="ctr">
            <a:noAutofit/>
          </a:bodyPr>
          <a:lstStyle/>
          <a:p>
            <a:pPr algn="ctr">
              <a:lnSpc>
                <a:spcPct val="100000"/>
              </a:lnSpc>
            </a:pPr>
            <a:r>
              <a:rPr lang="en-US" sz="1350" spc="-1">
                <a:solidFill>
                  <a:schemeClr val="bg2"/>
                </a:solidFill>
                <a:latin typeface="Arial"/>
                <a:ea typeface="DejaVu Sans"/>
              </a:rPr>
              <a:t>Chủ tịch nước</a:t>
            </a:r>
            <a:endParaRPr lang="en-US" sz="1350" spc="-1">
              <a:solidFill>
                <a:schemeClr val="bg2"/>
              </a:solidFill>
              <a:latin typeface="Arial"/>
            </a:endParaRPr>
          </a:p>
        </p:txBody>
      </p:sp>
      <p:sp>
        <p:nvSpPr>
          <p:cNvPr id="174" name="CustomShape 9"/>
          <p:cNvSpPr/>
          <p:nvPr/>
        </p:nvSpPr>
        <p:spPr>
          <a:xfrm rot="3736800" flipH="1">
            <a:off x="3506760" y="3753540"/>
            <a:ext cx="62640" cy="844830"/>
          </a:xfrm>
          <a:prstGeom prst="downArrow">
            <a:avLst>
              <a:gd name="adj1" fmla="val 50000"/>
              <a:gd name="adj2" fmla="val 50000"/>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sp>
      <p:sp>
        <p:nvSpPr>
          <p:cNvPr id="175" name="CustomShape 10"/>
          <p:cNvSpPr/>
          <p:nvPr/>
        </p:nvSpPr>
        <p:spPr>
          <a:xfrm>
            <a:off x="1540620" y="4071870"/>
            <a:ext cx="1428300" cy="606690"/>
          </a:xfrm>
          <a:prstGeom prst="roundRect">
            <a:avLst>
              <a:gd name="adj" fmla="val 16667"/>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lIns="67500" tIns="33750" rIns="67500" bIns="33750" anchor="ctr">
            <a:noAutofit/>
          </a:bodyPr>
          <a:lstStyle/>
          <a:p>
            <a:pPr algn="ctr">
              <a:lnSpc>
                <a:spcPct val="100000"/>
              </a:lnSpc>
            </a:pPr>
            <a:r>
              <a:rPr lang="en-US" sz="1350" spc="-1">
                <a:solidFill>
                  <a:schemeClr val="bg2"/>
                </a:solidFill>
                <a:latin typeface="Arial"/>
                <a:ea typeface="DejaVu Sans"/>
              </a:rPr>
              <a:t>Cơ quan do Quốc hội thành lập</a:t>
            </a:r>
            <a:endParaRPr lang="en-US" sz="1350" spc="-1">
              <a:solidFill>
                <a:schemeClr val="bg2"/>
              </a:solidFill>
              <a:latin typeface="Arial"/>
            </a:endParaRPr>
          </a:p>
        </p:txBody>
      </p:sp>
      <p:pic>
        <p:nvPicPr>
          <p:cNvPr id="15" name="Picture 14">
            <a:extLst>
              <a:ext uri="{FF2B5EF4-FFF2-40B4-BE49-F238E27FC236}">
                <a16:creationId xmlns:a16="http://schemas.microsoft.com/office/drawing/2014/main" id="{E4EF38F3-6EE5-412B-BA8D-6649ECB0D1F4}"/>
              </a:ext>
            </a:extLst>
          </p:cNvPr>
          <p:cNvPicPr>
            <a:picLocks noChangeAspect="1"/>
          </p:cNvPicPr>
          <p:nvPr/>
        </p:nvPicPr>
        <p:blipFill>
          <a:blip r:embed="rId5"/>
          <a:stretch>
            <a:fillRect/>
          </a:stretch>
        </p:blipFill>
        <p:spPr>
          <a:xfrm>
            <a:off x="7809650" y="52133"/>
            <a:ext cx="1119840" cy="302404"/>
          </a:xfrm>
          <a:prstGeom prst="rect">
            <a:avLst/>
          </a:prstGeom>
        </p:spPr>
      </p:pic>
    </p:spTree>
    <p:extLst>
      <p:ext uri="{BB962C8B-B14F-4D97-AF65-F5344CB8AC3E}">
        <p14:creationId xmlns:p14="http://schemas.microsoft.com/office/powerpoint/2010/main" val="3840693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 name="CustomShape 2"/>
          <p:cNvSpPr/>
          <p:nvPr/>
        </p:nvSpPr>
        <p:spPr>
          <a:xfrm>
            <a:off x="458470" y="1103930"/>
            <a:ext cx="5011285" cy="802170"/>
          </a:xfrm>
          <a:prstGeom prst="rect">
            <a:avLst/>
          </a:prstGeom>
          <a:noFill/>
          <a:ln>
            <a:noFill/>
          </a:ln>
        </p:spPr>
        <p:style>
          <a:lnRef idx="0">
            <a:scrgbClr r="0" g="0" b="0"/>
          </a:lnRef>
          <a:fillRef idx="0">
            <a:scrgbClr r="0" g="0" b="0"/>
          </a:fillRef>
          <a:effectRef idx="0">
            <a:scrgbClr r="0" g="0" b="0"/>
          </a:effectRef>
          <a:fontRef idx="minor"/>
        </p:style>
        <p:txBody>
          <a:bodyPr lIns="67500" tIns="33750" rIns="67500" bIns="33750">
            <a:noAutofit/>
          </a:bodyPr>
          <a:lstStyle/>
          <a:p>
            <a:pPr marL="171450" indent="-170910">
              <a:lnSpc>
                <a:spcPct val="110000"/>
              </a:lnSpc>
              <a:spcBef>
                <a:spcPts val="525"/>
              </a:spcBef>
              <a:buClr>
                <a:srgbClr val="2A1A00"/>
              </a:buClr>
              <a:buFont typeface="Arial"/>
              <a:buChar char="•"/>
            </a:pPr>
            <a:r>
              <a:rPr lang="en-US" sz="1350" spc="-1" dirty="0" err="1">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Mục</a:t>
            </a:r>
            <a:r>
              <a:rPr lang="en-US" sz="1350" spc="-1" dirty="0">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 </a:t>
            </a:r>
            <a:r>
              <a:rPr lang="en-US" sz="1350" spc="-1" dirty="0" err="1">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tiêu</a:t>
            </a:r>
            <a:r>
              <a:rPr lang="en-US" sz="1350" spc="-1" dirty="0">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 : </a:t>
            </a:r>
            <a:r>
              <a:rPr lang="en-US" sz="1350" spc="-1" dirty="0" err="1">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Lấy</a:t>
            </a:r>
            <a:r>
              <a:rPr lang="en-US" sz="1350" spc="-1" dirty="0">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 </a:t>
            </a:r>
            <a:r>
              <a:rPr lang="en-US" sz="1350" spc="-1" dirty="0" err="1">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lợi</a:t>
            </a:r>
            <a:r>
              <a:rPr lang="en-US" sz="1350" spc="-1" dirty="0">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 </a:t>
            </a:r>
            <a:r>
              <a:rPr lang="en-US" sz="1350" spc="-1" dirty="0" err="1">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ích</a:t>
            </a:r>
            <a:r>
              <a:rPr lang="en-US" sz="1350" spc="-1" dirty="0">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 </a:t>
            </a:r>
            <a:r>
              <a:rPr lang="en-US" sz="1350" spc="-1" dirty="0" err="1">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chính</a:t>
            </a:r>
            <a:r>
              <a:rPr lang="en-US" sz="1350" spc="-1" dirty="0">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 </a:t>
            </a:r>
            <a:r>
              <a:rPr lang="en-US" sz="1350" spc="-1" dirty="0" err="1">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đáng</a:t>
            </a:r>
            <a:r>
              <a:rPr lang="en-US" sz="1350" spc="-1" dirty="0">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 </a:t>
            </a:r>
            <a:r>
              <a:rPr lang="en-US" sz="1350" spc="-1" dirty="0" err="1">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của</a:t>
            </a:r>
            <a:r>
              <a:rPr lang="en-US" sz="1350" spc="-1" dirty="0">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 </a:t>
            </a:r>
            <a:r>
              <a:rPr lang="en-US" sz="1350" spc="-1" dirty="0" err="1">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nhân</a:t>
            </a:r>
            <a:r>
              <a:rPr lang="en-US" sz="1350" spc="-1" dirty="0">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 </a:t>
            </a:r>
            <a:r>
              <a:rPr lang="en-US" sz="1350" spc="-1" dirty="0" err="1">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dân</a:t>
            </a:r>
            <a:r>
              <a:rPr lang="en-US" sz="1350" spc="-1" dirty="0">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 là </a:t>
            </a:r>
            <a:r>
              <a:rPr lang="en-US" sz="1350" spc="-1" dirty="0" err="1">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mục</a:t>
            </a:r>
            <a:r>
              <a:rPr lang="en-US" sz="1350" spc="-1" dirty="0">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 </a:t>
            </a:r>
            <a:r>
              <a:rPr lang="en-US" sz="1350" spc="-1" dirty="0" err="1">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tiêu</a:t>
            </a:r>
            <a:r>
              <a:rPr lang="en-US" sz="1350" spc="-1" dirty="0">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 </a:t>
            </a:r>
          </a:p>
          <a:p>
            <a:pPr marL="171450" indent="-170910">
              <a:lnSpc>
                <a:spcPct val="110000"/>
              </a:lnSpc>
              <a:spcBef>
                <a:spcPts val="525"/>
              </a:spcBef>
              <a:buClr>
                <a:srgbClr val="2A1A00"/>
              </a:buClr>
              <a:buFont typeface="Arial"/>
              <a:buChar char="•"/>
            </a:pPr>
            <a:r>
              <a:rPr lang="en-US" sz="1350" spc="-1" dirty="0" err="1">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Đó</a:t>
            </a:r>
            <a:r>
              <a:rPr lang="en-US" sz="1350" spc="-1" dirty="0">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 là 1 </a:t>
            </a:r>
            <a:r>
              <a:rPr lang="en-US" sz="1350" spc="-1" dirty="0" err="1">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nhà</a:t>
            </a:r>
            <a:r>
              <a:rPr lang="en-US" sz="1350" spc="-1" dirty="0">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 </a:t>
            </a:r>
            <a:r>
              <a:rPr lang="en-US" sz="1350" spc="-1" dirty="0" err="1">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nước</a:t>
            </a:r>
            <a:r>
              <a:rPr lang="en-US" sz="1350" spc="-1" dirty="0">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 </a:t>
            </a:r>
            <a:r>
              <a:rPr lang="en-US" sz="1350" spc="-1" dirty="0" err="1">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hoàn</a:t>
            </a:r>
            <a:r>
              <a:rPr lang="en-US" sz="1350" spc="-1" dirty="0">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 </a:t>
            </a:r>
            <a:r>
              <a:rPr lang="en-US" sz="1350" spc="-1" dirty="0" err="1">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toàn</a:t>
            </a:r>
            <a:r>
              <a:rPr lang="en-US" sz="1350" spc="-1" dirty="0">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 </a:t>
            </a:r>
            <a:r>
              <a:rPr lang="en-US" sz="1350" spc="-1" dirty="0" err="1">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trong</a:t>
            </a:r>
            <a:r>
              <a:rPr lang="en-US" sz="1350" spc="-1" dirty="0">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 </a:t>
            </a:r>
            <a:r>
              <a:rPr lang="en-US" sz="1350" spc="-1" dirty="0" err="1">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sạch</a:t>
            </a:r>
            <a:r>
              <a:rPr lang="en-US" sz="1350" spc="-1" dirty="0">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 , </a:t>
            </a:r>
            <a:r>
              <a:rPr lang="en-US" sz="1350" spc="-1" dirty="0" err="1">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không</a:t>
            </a:r>
            <a:r>
              <a:rPr lang="en-US" sz="1350" spc="-1" dirty="0">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 có </a:t>
            </a:r>
            <a:r>
              <a:rPr lang="en-US" sz="1350" spc="-1" dirty="0" err="1">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bất</a:t>
            </a:r>
            <a:r>
              <a:rPr lang="en-US" sz="1350" spc="-1" dirty="0">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 </a:t>
            </a:r>
            <a:r>
              <a:rPr lang="en-US" sz="1350" spc="-1" dirty="0" err="1">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kì</a:t>
            </a:r>
            <a:r>
              <a:rPr lang="en-US" sz="1350" spc="-1" dirty="0">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 1 </a:t>
            </a:r>
            <a:r>
              <a:rPr lang="en-US" sz="1350" spc="-1" dirty="0" err="1">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đặc</a:t>
            </a:r>
            <a:r>
              <a:rPr lang="en-US" sz="1350" spc="-1" dirty="0">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 </a:t>
            </a:r>
            <a:r>
              <a:rPr lang="en-US" sz="1350" spc="-1" dirty="0" err="1">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quyền</a:t>
            </a:r>
            <a:r>
              <a:rPr lang="en-US" sz="1350" spc="-1" dirty="0">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 </a:t>
            </a:r>
            <a:r>
              <a:rPr lang="en-US" sz="1350" spc="-1" dirty="0" err="1">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đặc</a:t>
            </a:r>
            <a:r>
              <a:rPr lang="en-US" sz="1350" spc="-1" dirty="0">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 </a:t>
            </a:r>
            <a:r>
              <a:rPr lang="en-US" sz="1350" spc="-1" dirty="0" err="1">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lợi</a:t>
            </a:r>
            <a:r>
              <a:rPr lang="en-US" sz="1350" spc="-1" dirty="0">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 </a:t>
            </a:r>
            <a:r>
              <a:rPr lang="en-US" sz="1350" spc="-1" dirty="0" err="1">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nào</a:t>
            </a:r>
            <a:r>
              <a:rPr lang="en-US" sz="1350" spc="-1" dirty="0">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 .</a:t>
            </a:r>
          </a:p>
        </p:txBody>
      </p:sp>
      <p:pic>
        <p:nvPicPr>
          <p:cNvPr id="183" name="Picture 4"/>
          <p:cNvPicPr/>
          <p:nvPr/>
        </p:nvPicPr>
        <p:blipFill>
          <a:blip r:embed="rId2"/>
          <a:stretch/>
        </p:blipFill>
        <p:spPr>
          <a:xfrm>
            <a:off x="5969000" y="683910"/>
            <a:ext cx="2559050" cy="1887840"/>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
        <p:nvSpPr>
          <p:cNvPr id="5" name="CustomShape 1">
            <a:extLst>
              <a:ext uri="{FF2B5EF4-FFF2-40B4-BE49-F238E27FC236}">
                <a16:creationId xmlns:a16="http://schemas.microsoft.com/office/drawing/2014/main" id="{BF33CFC4-BC9F-4B4A-83D6-791773B75FFC}"/>
              </a:ext>
            </a:extLst>
          </p:cNvPr>
          <p:cNvSpPr/>
          <p:nvPr/>
        </p:nvSpPr>
        <p:spPr>
          <a:xfrm>
            <a:off x="458470" y="261948"/>
            <a:ext cx="3117760" cy="685260"/>
          </a:xfrm>
          <a:prstGeom prst="rect">
            <a:avLst/>
          </a:prstGeom>
          <a:noFill/>
          <a:ln>
            <a:noFill/>
          </a:ln>
        </p:spPr>
        <p:style>
          <a:lnRef idx="0">
            <a:scrgbClr r="0" g="0" b="0"/>
          </a:lnRef>
          <a:fillRef idx="0">
            <a:scrgbClr r="0" g="0" b="0"/>
          </a:fillRef>
          <a:effectRef idx="0">
            <a:scrgbClr r="0" g="0" b="0"/>
          </a:effectRef>
          <a:fontRef idx="minor"/>
        </p:style>
        <p:txBody>
          <a:bodyPr lIns="67500" tIns="33750" rIns="67500" bIns="33750" anchor="ctr">
            <a:noAutofit/>
          </a:bodyPr>
          <a:lstStyle/>
          <a:p>
            <a:pPr>
              <a:lnSpc>
                <a:spcPct val="100000"/>
              </a:lnSpc>
            </a:pPr>
            <a:r>
              <a:rPr lang="en-US" sz="1800" b="1" i="1" spc="-1" dirty="0">
                <a:solidFill>
                  <a:srgbClr val="FF0000"/>
                </a:solidFill>
                <a:latin typeface="Open Sans" panose="020B0606030504020204" pitchFamily="34" charset="0"/>
                <a:ea typeface="Open Sans" panose="020B0606030504020204" pitchFamily="34" charset="0"/>
                <a:cs typeface="Open Sans" panose="020B0606030504020204" pitchFamily="34" charset="0"/>
              </a:rPr>
              <a:t>c, </a:t>
            </a:r>
            <a:r>
              <a:rPr lang="en-US" sz="1800" b="1" i="1" spc="-1" dirty="0" err="1">
                <a:solidFill>
                  <a:srgbClr val="FF0000"/>
                </a:solidFill>
                <a:latin typeface="Open Sans" panose="020B0606030504020204" pitchFamily="34" charset="0"/>
                <a:ea typeface="Open Sans" panose="020B0606030504020204" pitchFamily="34" charset="0"/>
                <a:cs typeface="Open Sans" panose="020B0606030504020204" pitchFamily="34" charset="0"/>
              </a:rPr>
              <a:t>Nhà</a:t>
            </a:r>
            <a:r>
              <a:rPr lang="en-US" sz="1800" b="1" i="1" spc="-1" dirty="0">
                <a:solidFill>
                  <a:srgbClr val="FF0000"/>
                </a:solidFill>
                <a:latin typeface="Open Sans" panose="020B0606030504020204" pitchFamily="34" charset="0"/>
                <a:ea typeface="Open Sans" panose="020B0606030504020204" pitchFamily="34" charset="0"/>
                <a:cs typeface="Open Sans" panose="020B0606030504020204" pitchFamily="34" charset="0"/>
              </a:rPr>
              <a:t> </a:t>
            </a:r>
            <a:r>
              <a:rPr lang="en-US" sz="1800" b="1" i="1" spc="-1" dirty="0" err="1">
                <a:solidFill>
                  <a:srgbClr val="FF0000"/>
                </a:solidFill>
                <a:latin typeface="Open Sans" panose="020B0606030504020204" pitchFamily="34" charset="0"/>
                <a:ea typeface="Open Sans" panose="020B0606030504020204" pitchFamily="34" charset="0"/>
                <a:cs typeface="Open Sans" panose="020B0606030504020204" pitchFamily="34" charset="0"/>
              </a:rPr>
              <a:t>nước</a:t>
            </a:r>
            <a:r>
              <a:rPr lang="en-US" sz="1800" b="1" i="1" spc="-1" dirty="0">
                <a:solidFill>
                  <a:srgbClr val="FF0000"/>
                </a:solidFill>
                <a:latin typeface="Open Sans" panose="020B0606030504020204" pitchFamily="34" charset="0"/>
                <a:ea typeface="Open Sans" panose="020B0606030504020204" pitchFamily="34" charset="0"/>
                <a:cs typeface="Open Sans" panose="020B0606030504020204" pitchFamily="34" charset="0"/>
              </a:rPr>
              <a:t> </a:t>
            </a:r>
            <a:r>
              <a:rPr lang="en-US" sz="1800" b="1" i="1" spc="-1" dirty="0" err="1">
                <a:solidFill>
                  <a:srgbClr val="FF0000"/>
                </a:solidFill>
                <a:latin typeface="Open Sans" panose="020B0606030504020204" pitchFamily="34" charset="0"/>
                <a:ea typeface="Open Sans" panose="020B0606030504020204" pitchFamily="34" charset="0"/>
                <a:cs typeface="Open Sans" panose="020B0606030504020204" pitchFamily="34" charset="0"/>
              </a:rPr>
              <a:t>vì</a:t>
            </a:r>
            <a:r>
              <a:rPr lang="en-US" sz="1800" b="1" i="1" spc="-1" dirty="0">
                <a:solidFill>
                  <a:srgbClr val="FF0000"/>
                </a:solidFill>
                <a:latin typeface="Open Sans" panose="020B0606030504020204" pitchFamily="34" charset="0"/>
                <a:ea typeface="Open Sans" panose="020B0606030504020204" pitchFamily="34" charset="0"/>
                <a:cs typeface="Open Sans" panose="020B0606030504020204" pitchFamily="34" charset="0"/>
              </a:rPr>
              <a:t> </a:t>
            </a:r>
            <a:r>
              <a:rPr lang="en-US" sz="1800" b="1" i="1" spc="-1" dirty="0" err="1">
                <a:solidFill>
                  <a:srgbClr val="FF0000"/>
                </a:solidFill>
                <a:latin typeface="Open Sans" panose="020B0606030504020204" pitchFamily="34" charset="0"/>
                <a:ea typeface="Open Sans" panose="020B0606030504020204" pitchFamily="34" charset="0"/>
                <a:cs typeface="Open Sans" panose="020B0606030504020204" pitchFamily="34" charset="0"/>
              </a:rPr>
              <a:t>nhân</a:t>
            </a:r>
            <a:r>
              <a:rPr lang="en-US" sz="1800" b="1" i="1" spc="-1" dirty="0">
                <a:solidFill>
                  <a:srgbClr val="FF0000"/>
                </a:solidFill>
                <a:latin typeface="Open Sans" panose="020B0606030504020204" pitchFamily="34" charset="0"/>
                <a:ea typeface="Open Sans" panose="020B0606030504020204" pitchFamily="34" charset="0"/>
                <a:cs typeface="Open Sans" panose="020B0606030504020204" pitchFamily="34" charset="0"/>
              </a:rPr>
              <a:t> </a:t>
            </a:r>
            <a:r>
              <a:rPr lang="en-US" sz="1800" b="1" i="1" spc="-1" dirty="0" err="1">
                <a:solidFill>
                  <a:srgbClr val="FF0000"/>
                </a:solidFill>
                <a:latin typeface="Open Sans" panose="020B0606030504020204" pitchFamily="34" charset="0"/>
                <a:ea typeface="Open Sans" panose="020B0606030504020204" pitchFamily="34" charset="0"/>
                <a:cs typeface="Open Sans" panose="020B0606030504020204" pitchFamily="34" charset="0"/>
              </a:rPr>
              <a:t>dân</a:t>
            </a:r>
            <a:endParaRPr lang="en-US" sz="1800" b="1" i="1" spc="-1" dirty="0">
              <a:solidFill>
                <a:srgbClr val="FF000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6" name="CustomShape 2">
            <a:extLst>
              <a:ext uri="{FF2B5EF4-FFF2-40B4-BE49-F238E27FC236}">
                <a16:creationId xmlns:a16="http://schemas.microsoft.com/office/drawing/2014/main" id="{D660A2E3-A30C-403C-AE42-929B96551845}"/>
              </a:ext>
            </a:extLst>
          </p:cNvPr>
          <p:cNvSpPr/>
          <p:nvPr/>
        </p:nvSpPr>
        <p:spPr>
          <a:xfrm>
            <a:off x="3233555" y="3358822"/>
            <a:ext cx="5807440" cy="1522730"/>
          </a:xfrm>
          <a:prstGeom prst="rect">
            <a:avLst/>
          </a:prstGeom>
          <a:noFill/>
          <a:ln>
            <a:noFill/>
          </a:ln>
        </p:spPr>
        <p:style>
          <a:lnRef idx="0">
            <a:scrgbClr r="0" g="0" b="0"/>
          </a:lnRef>
          <a:fillRef idx="0">
            <a:scrgbClr r="0" g="0" b="0"/>
          </a:fillRef>
          <a:effectRef idx="0">
            <a:scrgbClr r="0" g="0" b="0"/>
          </a:effectRef>
          <a:fontRef idx="minor"/>
        </p:style>
        <p:txBody>
          <a:bodyPr lIns="67500" tIns="33750" rIns="67500" bIns="33750">
            <a:noAutofit/>
          </a:bodyPr>
          <a:lstStyle/>
          <a:p>
            <a:pPr marL="171450" indent="-170910">
              <a:lnSpc>
                <a:spcPct val="110000"/>
              </a:lnSpc>
              <a:spcBef>
                <a:spcPts val="525"/>
              </a:spcBef>
              <a:buClr>
                <a:srgbClr val="2A1A00"/>
              </a:buClr>
              <a:buFont typeface="Arial"/>
              <a:buChar char="•"/>
            </a:pPr>
            <a:r>
              <a:rPr lang="en-US" sz="1350" spc="-1" dirty="0" err="1">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Mọi</a:t>
            </a:r>
            <a:r>
              <a:rPr lang="en-US" sz="1350" spc="-1" dirty="0">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 </a:t>
            </a:r>
            <a:r>
              <a:rPr lang="en-US" sz="1350" spc="-1" dirty="0" err="1">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đường</a:t>
            </a:r>
            <a:r>
              <a:rPr lang="en-US" sz="1350" spc="-1" dirty="0">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 </a:t>
            </a:r>
            <a:r>
              <a:rPr lang="en-US" sz="1350" spc="-1" dirty="0" err="1">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lối</a:t>
            </a:r>
            <a:r>
              <a:rPr lang="en-US" sz="1350" spc="-1" dirty="0">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 </a:t>
            </a:r>
            <a:r>
              <a:rPr lang="en-US" sz="1350" spc="-1" dirty="0" err="1">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chính</a:t>
            </a:r>
            <a:r>
              <a:rPr lang="en-US" sz="1350" spc="-1" dirty="0">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 </a:t>
            </a:r>
            <a:r>
              <a:rPr lang="en-US" sz="1350" spc="-1" dirty="0" err="1">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sách</a:t>
            </a:r>
            <a:r>
              <a:rPr lang="en-US" sz="1350" spc="-1" dirty="0">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 </a:t>
            </a:r>
            <a:r>
              <a:rPr lang="en-US" sz="1350" spc="-1" dirty="0" err="1">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chỉ</a:t>
            </a:r>
            <a:r>
              <a:rPr lang="en-US" sz="1350" spc="-1" dirty="0">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 </a:t>
            </a:r>
            <a:r>
              <a:rPr lang="en-US" sz="1350" spc="-1" dirty="0" err="1">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nhằm</a:t>
            </a:r>
            <a:r>
              <a:rPr lang="en-US" sz="1350" spc="-1" dirty="0">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 </a:t>
            </a:r>
            <a:r>
              <a:rPr lang="en-US" sz="1350" spc="-1" dirty="0" err="1">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mang</a:t>
            </a:r>
            <a:r>
              <a:rPr lang="en-US" sz="1350" spc="-1" dirty="0">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 </a:t>
            </a:r>
            <a:r>
              <a:rPr lang="en-US" sz="1350" spc="-1" dirty="0" err="1">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lại</a:t>
            </a:r>
            <a:r>
              <a:rPr lang="en-US" sz="1350" spc="-1" dirty="0">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 </a:t>
            </a:r>
            <a:r>
              <a:rPr lang="en-US" sz="1350" spc="-1" dirty="0" err="1">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quyền</a:t>
            </a:r>
            <a:r>
              <a:rPr lang="en-US" sz="1350" spc="-1" dirty="0">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 </a:t>
            </a:r>
            <a:r>
              <a:rPr lang="en-US" sz="1350" spc="-1" dirty="0" err="1">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lợi</a:t>
            </a:r>
            <a:r>
              <a:rPr lang="en-US" sz="1350" spc="-1" dirty="0">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 </a:t>
            </a:r>
            <a:r>
              <a:rPr lang="en-US" sz="1350" spc="-1" dirty="0" err="1">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cho</a:t>
            </a:r>
            <a:r>
              <a:rPr lang="en-US" sz="1350" spc="-1" dirty="0">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 </a:t>
            </a:r>
            <a:r>
              <a:rPr lang="en-US" sz="1350" spc="-1" dirty="0" err="1">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nhân</a:t>
            </a:r>
            <a:r>
              <a:rPr lang="en-US" sz="1350" spc="-1" dirty="0">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 </a:t>
            </a:r>
            <a:r>
              <a:rPr lang="en-US" sz="1350" spc="-1" dirty="0" err="1">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dân</a:t>
            </a:r>
            <a:r>
              <a:rPr lang="en-US" sz="1350" spc="-1" dirty="0">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 </a:t>
            </a:r>
          </a:p>
          <a:p>
            <a:pPr marL="171450" indent="-170910">
              <a:lnSpc>
                <a:spcPct val="110000"/>
              </a:lnSpc>
              <a:spcBef>
                <a:spcPts val="525"/>
              </a:spcBef>
              <a:buClr>
                <a:srgbClr val="2A1A00"/>
              </a:buClr>
              <a:buFont typeface="Arial"/>
              <a:buChar char="•"/>
            </a:pPr>
            <a:r>
              <a:rPr lang="en-US" sz="1350" spc="-1" dirty="0" err="1">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Trên</a:t>
            </a:r>
            <a:r>
              <a:rPr lang="en-US" sz="1350" spc="-1" dirty="0">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 </a:t>
            </a:r>
            <a:r>
              <a:rPr lang="en-US" sz="1350" spc="-1" dirty="0" err="1">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tinh</a:t>
            </a:r>
            <a:r>
              <a:rPr lang="en-US" sz="1350" spc="-1" dirty="0">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 </a:t>
            </a:r>
            <a:r>
              <a:rPr lang="en-US" sz="1350" spc="-1" dirty="0" err="1">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thần</a:t>
            </a:r>
            <a:r>
              <a:rPr lang="en-US" sz="1350" spc="-1" dirty="0">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 </a:t>
            </a:r>
            <a:r>
              <a:rPr lang="en-US" sz="1350" spc="-1" dirty="0" err="1">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đó</a:t>
            </a:r>
            <a:r>
              <a:rPr lang="en-US" sz="1350" spc="-1" dirty="0">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 </a:t>
            </a:r>
            <a:r>
              <a:rPr lang="en-US" sz="1350" spc="-1" dirty="0" err="1">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bác</a:t>
            </a:r>
            <a:r>
              <a:rPr lang="en-US" sz="1350" spc="-1" dirty="0">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 </a:t>
            </a:r>
            <a:r>
              <a:rPr lang="en-US" sz="1350" spc="-1" dirty="0" err="1">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luôn</a:t>
            </a:r>
            <a:r>
              <a:rPr lang="en-US" sz="1350" spc="-1" dirty="0">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 </a:t>
            </a:r>
            <a:r>
              <a:rPr lang="en-US" sz="1350" spc="-1" dirty="0" err="1">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tâm</a:t>
            </a:r>
            <a:r>
              <a:rPr lang="en-US" sz="1350" spc="-1" dirty="0">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 </a:t>
            </a:r>
            <a:r>
              <a:rPr lang="en-US" sz="1350" spc="-1" dirty="0" err="1">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niệm</a:t>
            </a:r>
            <a:r>
              <a:rPr lang="en-US" sz="1350" spc="-1" dirty="0">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 : </a:t>
            </a:r>
            <a:r>
              <a:rPr lang="en-US" sz="1350" spc="-1" dirty="0" err="1">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Phải</a:t>
            </a:r>
            <a:r>
              <a:rPr lang="en-US" sz="1350" spc="-1" dirty="0">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 </a:t>
            </a:r>
            <a:r>
              <a:rPr lang="en-US" sz="1350" spc="-1" dirty="0" err="1">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làm</a:t>
            </a:r>
            <a:r>
              <a:rPr lang="en-US" sz="1350" spc="-1" dirty="0">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 </a:t>
            </a:r>
            <a:r>
              <a:rPr lang="en-US" sz="1350" spc="-1" dirty="0" err="1">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cho</a:t>
            </a:r>
            <a:r>
              <a:rPr lang="en-US" sz="1350" spc="-1" dirty="0">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 </a:t>
            </a:r>
            <a:r>
              <a:rPr lang="en-US" sz="1350" spc="-1" dirty="0" err="1">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dân</a:t>
            </a:r>
            <a:r>
              <a:rPr lang="en-US" sz="1350" spc="-1" dirty="0">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 có </a:t>
            </a:r>
            <a:r>
              <a:rPr lang="en-US" sz="1350" spc="-1" dirty="0" err="1">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ăn</a:t>
            </a:r>
            <a:r>
              <a:rPr lang="en-US" sz="1350" spc="-1" dirty="0">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 , </a:t>
            </a:r>
            <a:r>
              <a:rPr lang="en-US" sz="1350" spc="-1" dirty="0" err="1">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phải</a:t>
            </a:r>
            <a:r>
              <a:rPr lang="en-US" sz="1350" spc="-1" dirty="0">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 </a:t>
            </a:r>
            <a:r>
              <a:rPr lang="en-US" sz="1350" spc="-1" dirty="0" err="1">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làm</a:t>
            </a:r>
            <a:r>
              <a:rPr lang="en-US" sz="1350" spc="-1" dirty="0">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 </a:t>
            </a:r>
            <a:r>
              <a:rPr lang="en-US" sz="1350" spc="-1" dirty="0" err="1">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cho</a:t>
            </a:r>
            <a:r>
              <a:rPr lang="en-US" sz="1350" spc="-1" dirty="0">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 </a:t>
            </a:r>
            <a:r>
              <a:rPr lang="en-US" sz="1350" spc="-1" dirty="0" err="1">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dân</a:t>
            </a:r>
            <a:r>
              <a:rPr lang="en-US" sz="1350" spc="-1" dirty="0">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 có </a:t>
            </a:r>
            <a:r>
              <a:rPr lang="en-US" sz="1350" spc="-1" dirty="0" err="1">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mặc</a:t>
            </a:r>
            <a:r>
              <a:rPr lang="en-US" sz="1350" spc="-1" dirty="0">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 , </a:t>
            </a:r>
            <a:r>
              <a:rPr lang="en-US" sz="1350" spc="-1" dirty="0" err="1">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phải</a:t>
            </a:r>
            <a:r>
              <a:rPr lang="en-US" sz="1350" spc="-1" dirty="0">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 </a:t>
            </a:r>
            <a:r>
              <a:rPr lang="en-US" sz="1350" spc="-1" dirty="0" err="1">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làm</a:t>
            </a:r>
            <a:r>
              <a:rPr lang="en-US" sz="1350" spc="-1" dirty="0">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 </a:t>
            </a:r>
            <a:r>
              <a:rPr lang="en-US" sz="1350" spc="-1" dirty="0" err="1">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cho</a:t>
            </a:r>
            <a:r>
              <a:rPr lang="en-US" sz="1350" spc="-1" dirty="0">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 </a:t>
            </a:r>
            <a:r>
              <a:rPr lang="en-US" sz="1350" spc="-1" dirty="0" err="1">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dân</a:t>
            </a:r>
            <a:r>
              <a:rPr lang="en-US" sz="1350" spc="-1" dirty="0">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 có </a:t>
            </a:r>
            <a:r>
              <a:rPr lang="en-US" sz="1350" spc="-1" dirty="0" err="1">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chỗ</a:t>
            </a:r>
            <a:r>
              <a:rPr lang="en-US" sz="1350" spc="-1" dirty="0">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 ở , </a:t>
            </a:r>
            <a:r>
              <a:rPr lang="en-US" sz="1350" spc="-1" dirty="0" err="1">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và</a:t>
            </a:r>
            <a:r>
              <a:rPr lang="en-US" sz="1350" spc="-1" dirty="0">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 </a:t>
            </a:r>
            <a:r>
              <a:rPr lang="en-US" sz="1350" spc="-1" dirty="0" err="1">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phải</a:t>
            </a:r>
            <a:r>
              <a:rPr lang="en-US" sz="1350" spc="-1" dirty="0">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 </a:t>
            </a:r>
            <a:r>
              <a:rPr lang="en-US" sz="1350" spc="-1" dirty="0" err="1">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làm</a:t>
            </a:r>
            <a:r>
              <a:rPr lang="en-US" sz="1350" spc="-1" dirty="0">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 </a:t>
            </a:r>
            <a:r>
              <a:rPr lang="en-US" sz="1350" spc="-1" dirty="0" err="1">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cho</a:t>
            </a:r>
            <a:r>
              <a:rPr lang="en-US" sz="1350" spc="-1" dirty="0">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 </a:t>
            </a:r>
            <a:r>
              <a:rPr lang="en-US" sz="1350" spc="-1" dirty="0" err="1">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dân</a:t>
            </a:r>
            <a:r>
              <a:rPr lang="en-US" sz="1350" spc="-1" dirty="0">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 </a:t>
            </a:r>
            <a:r>
              <a:rPr lang="en-US" sz="1350" spc="-1" dirty="0" err="1">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được</a:t>
            </a:r>
            <a:r>
              <a:rPr lang="en-US" sz="1350" spc="-1" dirty="0">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 </a:t>
            </a:r>
            <a:r>
              <a:rPr lang="en-US" sz="1350" spc="-1" dirty="0" err="1">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học</a:t>
            </a:r>
            <a:r>
              <a:rPr lang="en-US" sz="1350" spc="-1" dirty="0">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 </a:t>
            </a:r>
            <a:r>
              <a:rPr lang="en-US" sz="1350" spc="-1" dirty="0" err="1">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hành</a:t>
            </a:r>
            <a:r>
              <a:rPr lang="en-US" sz="1350" spc="-1" dirty="0">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a:t>
            </a:r>
          </a:p>
        </p:txBody>
      </p:sp>
      <p:pic>
        <p:nvPicPr>
          <p:cNvPr id="7" name="Picture 3">
            <a:extLst>
              <a:ext uri="{FF2B5EF4-FFF2-40B4-BE49-F238E27FC236}">
                <a16:creationId xmlns:a16="http://schemas.microsoft.com/office/drawing/2014/main" id="{366A3D31-C1AF-4A70-A6C2-33037355E830}"/>
              </a:ext>
            </a:extLst>
          </p:cNvPr>
          <p:cNvPicPr/>
          <p:nvPr/>
        </p:nvPicPr>
        <p:blipFill>
          <a:blip r:embed="rId3"/>
          <a:stretch/>
        </p:blipFill>
        <p:spPr>
          <a:xfrm>
            <a:off x="458470" y="2571750"/>
            <a:ext cx="2559050" cy="2171955"/>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
        <p:nvSpPr>
          <p:cNvPr id="8" name="CustomShape 1">
            <a:extLst>
              <a:ext uri="{FF2B5EF4-FFF2-40B4-BE49-F238E27FC236}">
                <a16:creationId xmlns:a16="http://schemas.microsoft.com/office/drawing/2014/main" id="{DB594117-2F26-4353-800C-76A2A535C452}"/>
              </a:ext>
            </a:extLst>
          </p:cNvPr>
          <p:cNvSpPr/>
          <p:nvPr/>
        </p:nvSpPr>
        <p:spPr>
          <a:xfrm>
            <a:off x="3656958" y="2930792"/>
            <a:ext cx="4939048" cy="306609"/>
          </a:xfrm>
          <a:prstGeom prst="rect">
            <a:avLst/>
          </a:prstGeom>
          <a:noFill/>
          <a:ln>
            <a:noFill/>
          </a:ln>
        </p:spPr>
        <p:style>
          <a:lnRef idx="0">
            <a:scrgbClr r="0" g="0" b="0"/>
          </a:lnRef>
          <a:fillRef idx="0">
            <a:scrgbClr r="0" g="0" b="0"/>
          </a:fillRef>
          <a:effectRef idx="0">
            <a:scrgbClr r="0" g="0" b="0"/>
          </a:effectRef>
          <a:fontRef idx="minor"/>
        </p:style>
        <p:txBody>
          <a:bodyPr lIns="67500" tIns="33750" rIns="67500" bIns="33750">
            <a:noAutofit/>
          </a:bodyPr>
          <a:lstStyle/>
          <a:p>
            <a:pPr>
              <a:lnSpc>
                <a:spcPct val="90000"/>
              </a:lnSpc>
            </a:pPr>
            <a:r>
              <a:rPr lang="en-US" sz="1800" b="1" cap="all" spc="148" dirty="0" err="1">
                <a:solidFill>
                  <a:srgbClr val="FF0000"/>
                </a:solidFill>
                <a:latin typeface="Open Sans" panose="020B0606030504020204" pitchFamily="34" charset="0"/>
                <a:ea typeface="Open Sans" panose="020B0606030504020204" pitchFamily="34" charset="0"/>
                <a:cs typeface="Open Sans" panose="020B0606030504020204" pitchFamily="34" charset="0"/>
              </a:rPr>
              <a:t>Tinh</a:t>
            </a:r>
            <a:r>
              <a:rPr lang="en-US" sz="1800" b="1" cap="all" spc="148" dirty="0">
                <a:solidFill>
                  <a:srgbClr val="FF0000"/>
                </a:solidFill>
                <a:latin typeface="Open Sans" panose="020B0606030504020204" pitchFamily="34" charset="0"/>
                <a:ea typeface="Open Sans" panose="020B0606030504020204" pitchFamily="34" charset="0"/>
                <a:cs typeface="Open Sans" panose="020B0606030504020204" pitchFamily="34" charset="0"/>
              </a:rPr>
              <a:t> </a:t>
            </a:r>
            <a:r>
              <a:rPr lang="en-US" sz="1800" b="1" cap="all" spc="148" dirty="0" err="1">
                <a:solidFill>
                  <a:srgbClr val="FF0000"/>
                </a:solidFill>
                <a:latin typeface="Open Sans" panose="020B0606030504020204" pitchFamily="34" charset="0"/>
                <a:ea typeface="Open Sans" panose="020B0606030504020204" pitchFamily="34" charset="0"/>
                <a:cs typeface="Open Sans" panose="020B0606030504020204" pitchFamily="34" charset="0"/>
              </a:rPr>
              <a:t>thần</a:t>
            </a:r>
            <a:r>
              <a:rPr lang="en-US" sz="1800" b="1" cap="all" spc="148" dirty="0">
                <a:solidFill>
                  <a:srgbClr val="FF0000"/>
                </a:solidFill>
                <a:latin typeface="Open Sans" panose="020B0606030504020204" pitchFamily="34" charset="0"/>
                <a:ea typeface="Open Sans" panose="020B0606030504020204" pitchFamily="34" charset="0"/>
                <a:cs typeface="Open Sans" panose="020B0606030504020204" pitchFamily="34" charset="0"/>
              </a:rPr>
              <a:t> “</a:t>
            </a:r>
            <a:r>
              <a:rPr lang="en-US" sz="1800" b="1" cap="all" spc="148" dirty="0" err="1">
                <a:solidFill>
                  <a:srgbClr val="FF0000"/>
                </a:solidFill>
                <a:latin typeface="Open Sans" panose="020B0606030504020204" pitchFamily="34" charset="0"/>
                <a:ea typeface="Open Sans" panose="020B0606030504020204" pitchFamily="34" charset="0"/>
                <a:cs typeface="Open Sans" panose="020B0606030504020204" pitchFamily="34" charset="0"/>
              </a:rPr>
              <a:t>Lấy</a:t>
            </a:r>
            <a:r>
              <a:rPr lang="en-US" sz="1800" b="1" cap="all" spc="148" dirty="0">
                <a:solidFill>
                  <a:srgbClr val="FF0000"/>
                </a:solidFill>
                <a:latin typeface="Open Sans" panose="020B0606030504020204" pitchFamily="34" charset="0"/>
                <a:ea typeface="Open Sans" panose="020B0606030504020204" pitchFamily="34" charset="0"/>
                <a:cs typeface="Open Sans" panose="020B0606030504020204" pitchFamily="34" charset="0"/>
              </a:rPr>
              <a:t> </a:t>
            </a:r>
            <a:r>
              <a:rPr lang="en-US" sz="1800" b="1" cap="all" spc="148" dirty="0" err="1">
                <a:solidFill>
                  <a:srgbClr val="FF0000"/>
                </a:solidFill>
                <a:latin typeface="Open Sans" panose="020B0606030504020204" pitchFamily="34" charset="0"/>
                <a:ea typeface="Open Sans" panose="020B0606030504020204" pitchFamily="34" charset="0"/>
                <a:cs typeface="Open Sans" panose="020B0606030504020204" pitchFamily="34" charset="0"/>
              </a:rPr>
              <a:t>dân</a:t>
            </a:r>
            <a:r>
              <a:rPr lang="en-US" sz="1800" b="1" cap="all" spc="148" dirty="0">
                <a:solidFill>
                  <a:srgbClr val="FF0000"/>
                </a:solidFill>
                <a:latin typeface="Open Sans" panose="020B0606030504020204" pitchFamily="34" charset="0"/>
                <a:ea typeface="Open Sans" panose="020B0606030504020204" pitchFamily="34" charset="0"/>
                <a:cs typeface="Open Sans" panose="020B0606030504020204" pitchFamily="34" charset="0"/>
              </a:rPr>
              <a:t> </a:t>
            </a:r>
            <a:r>
              <a:rPr lang="en-US" sz="1800" b="1" cap="all" spc="148" dirty="0" err="1">
                <a:solidFill>
                  <a:srgbClr val="FF0000"/>
                </a:solidFill>
                <a:latin typeface="Open Sans" panose="020B0606030504020204" pitchFamily="34" charset="0"/>
                <a:ea typeface="Open Sans" panose="020B0606030504020204" pitchFamily="34" charset="0"/>
                <a:cs typeface="Open Sans" panose="020B0606030504020204" pitchFamily="34" charset="0"/>
              </a:rPr>
              <a:t>làm</a:t>
            </a:r>
            <a:r>
              <a:rPr lang="en-US" sz="1800" b="1" cap="all" spc="148" dirty="0">
                <a:solidFill>
                  <a:srgbClr val="FF0000"/>
                </a:solidFill>
                <a:latin typeface="Open Sans" panose="020B0606030504020204" pitchFamily="34" charset="0"/>
                <a:ea typeface="Open Sans" panose="020B0606030504020204" pitchFamily="34" charset="0"/>
                <a:cs typeface="Open Sans" panose="020B0606030504020204" pitchFamily="34" charset="0"/>
              </a:rPr>
              <a:t> </a:t>
            </a:r>
            <a:r>
              <a:rPr lang="en-US" sz="1800" b="1" cap="all" spc="148" dirty="0" err="1">
                <a:solidFill>
                  <a:srgbClr val="FF0000"/>
                </a:solidFill>
                <a:latin typeface="Open Sans" panose="020B0606030504020204" pitchFamily="34" charset="0"/>
                <a:ea typeface="Open Sans" panose="020B0606030504020204" pitchFamily="34" charset="0"/>
                <a:cs typeface="Open Sans" panose="020B0606030504020204" pitchFamily="34" charset="0"/>
              </a:rPr>
              <a:t>gốc</a:t>
            </a:r>
            <a:r>
              <a:rPr lang="en-US" sz="1800" b="1" cap="all" spc="148" dirty="0">
                <a:solidFill>
                  <a:srgbClr val="FF0000"/>
                </a:solidFill>
                <a:latin typeface="Open Sans" panose="020B0606030504020204" pitchFamily="34" charset="0"/>
                <a:ea typeface="Open Sans" panose="020B0606030504020204" pitchFamily="34" charset="0"/>
                <a:cs typeface="Open Sans" panose="020B0606030504020204" pitchFamily="34" charset="0"/>
              </a:rPr>
              <a:t>”</a:t>
            </a:r>
            <a:endParaRPr lang="en-US" sz="1800" spc="-1" dirty="0">
              <a:solidFill>
                <a:srgbClr val="FF0000"/>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9" name="Picture 8">
            <a:extLst>
              <a:ext uri="{FF2B5EF4-FFF2-40B4-BE49-F238E27FC236}">
                <a16:creationId xmlns:a16="http://schemas.microsoft.com/office/drawing/2014/main" id="{83CB26CA-D580-49AE-B10F-52C95E084836}"/>
              </a:ext>
            </a:extLst>
          </p:cNvPr>
          <p:cNvPicPr>
            <a:picLocks noChangeAspect="1"/>
          </p:cNvPicPr>
          <p:nvPr/>
        </p:nvPicPr>
        <p:blipFill>
          <a:blip r:embed="rId4"/>
          <a:stretch>
            <a:fillRect/>
          </a:stretch>
        </p:blipFill>
        <p:spPr>
          <a:xfrm>
            <a:off x="7809650" y="52133"/>
            <a:ext cx="1119840" cy="302404"/>
          </a:xfrm>
          <a:prstGeom prst="rect">
            <a:avLst/>
          </a:prstGeom>
        </p:spPr>
      </p:pic>
    </p:spTree>
    <p:extLst>
      <p:ext uri="{BB962C8B-B14F-4D97-AF65-F5344CB8AC3E}">
        <p14:creationId xmlns:p14="http://schemas.microsoft.com/office/powerpoint/2010/main" val="191997137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92;p14">
            <a:extLst>
              <a:ext uri="{FF2B5EF4-FFF2-40B4-BE49-F238E27FC236}">
                <a16:creationId xmlns:a16="http://schemas.microsoft.com/office/drawing/2014/main" id="{3914B39F-D23A-4B9E-B980-932D32F81F9A}"/>
              </a:ext>
            </a:extLst>
          </p:cNvPr>
          <p:cNvSpPr txBox="1">
            <a:spLocks/>
          </p:cNvSpPr>
          <p:nvPr/>
        </p:nvSpPr>
        <p:spPr>
          <a:xfrm>
            <a:off x="1996226" y="1513268"/>
            <a:ext cx="5042080" cy="1734832"/>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lnSpc>
                <a:spcPct val="115000"/>
              </a:lnSpc>
              <a:spcAft>
                <a:spcPts val="1600"/>
              </a:spcAft>
            </a:pPr>
            <a:r>
              <a:rPr lang="en-US" sz="2400" dirty="0">
                <a:solidFill>
                  <a:schemeClr val="bg2"/>
                </a:solidFill>
                <a:latin typeface="Open Sans" panose="020B0606030504020204" pitchFamily="34" charset="0"/>
                <a:ea typeface="Open Sans" panose="020B0606030504020204" pitchFamily="34" charset="0"/>
                <a:cs typeface="Open Sans" panose="020B0606030504020204" pitchFamily="34" charset="0"/>
                <a:sym typeface="Muli"/>
              </a:rPr>
              <a:t>4.2. </a:t>
            </a:r>
            <a:r>
              <a:rPr lang="vi-VN" sz="2400" dirty="0">
                <a:solidFill>
                  <a:schemeClr val="bg2"/>
                </a:solidFill>
                <a:latin typeface="Open Sans" panose="020B0606030504020204" pitchFamily="34" charset="0"/>
                <a:ea typeface="Open Sans" panose="020B0606030504020204" pitchFamily="34" charset="0"/>
                <a:cs typeface="Open Sans" panose="020B0606030504020204" pitchFamily="34" charset="0"/>
                <a:sym typeface="Muli"/>
              </a:rPr>
              <a:t>Tư</a:t>
            </a:r>
            <a:r>
              <a:rPr lang="en-US" sz="2400" dirty="0">
                <a:solidFill>
                  <a:schemeClr val="bg2"/>
                </a:solidFill>
                <a:latin typeface="Open Sans" panose="020B0606030504020204" pitchFamily="34" charset="0"/>
                <a:ea typeface="Open Sans" panose="020B0606030504020204" pitchFamily="34" charset="0"/>
                <a:cs typeface="Open Sans" panose="020B0606030504020204" pitchFamily="34" charset="0"/>
                <a:sym typeface="Muli"/>
              </a:rPr>
              <a:t> </a:t>
            </a:r>
            <a:r>
              <a:rPr lang="en-US" sz="2400" dirty="0" err="1">
                <a:solidFill>
                  <a:schemeClr val="bg2"/>
                </a:solidFill>
                <a:latin typeface="Open Sans" panose="020B0606030504020204" pitchFamily="34" charset="0"/>
                <a:ea typeface="Open Sans" panose="020B0606030504020204" pitchFamily="34" charset="0"/>
                <a:cs typeface="Open Sans" panose="020B0606030504020204" pitchFamily="34" charset="0"/>
                <a:sym typeface="Muli"/>
              </a:rPr>
              <a:t>tưởng</a:t>
            </a:r>
            <a:r>
              <a:rPr lang="en-US" sz="2400" dirty="0">
                <a:solidFill>
                  <a:schemeClr val="bg2"/>
                </a:solidFill>
                <a:latin typeface="Open Sans" panose="020B0606030504020204" pitchFamily="34" charset="0"/>
                <a:ea typeface="Open Sans" panose="020B0606030504020204" pitchFamily="34" charset="0"/>
                <a:cs typeface="Open Sans" panose="020B0606030504020204" pitchFamily="34" charset="0"/>
                <a:sym typeface="Muli"/>
              </a:rPr>
              <a:t> </a:t>
            </a:r>
            <a:r>
              <a:rPr lang="en-US" sz="2400" dirty="0" err="1">
                <a:solidFill>
                  <a:schemeClr val="bg2"/>
                </a:solidFill>
                <a:latin typeface="Open Sans" panose="020B0606030504020204" pitchFamily="34" charset="0"/>
                <a:ea typeface="Open Sans" panose="020B0606030504020204" pitchFamily="34" charset="0"/>
                <a:cs typeface="Open Sans" panose="020B0606030504020204" pitchFamily="34" charset="0"/>
                <a:sym typeface="Muli"/>
              </a:rPr>
              <a:t>Hồ</a:t>
            </a:r>
            <a:r>
              <a:rPr lang="en-US" sz="2400" dirty="0">
                <a:solidFill>
                  <a:schemeClr val="bg2"/>
                </a:solidFill>
                <a:latin typeface="Open Sans" panose="020B0606030504020204" pitchFamily="34" charset="0"/>
                <a:ea typeface="Open Sans" panose="020B0606030504020204" pitchFamily="34" charset="0"/>
                <a:cs typeface="Open Sans" panose="020B0606030504020204" pitchFamily="34" charset="0"/>
                <a:sym typeface="Muli"/>
              </a:rPr>
              <a:t> </a:t>
            </a:r>
            <a:r>
              <a:rPr lang="en-US" sz="2400" dirty="0" err="1">
                <a:solidFill>
                  <a:schemeClr val="bg2"/>
                </a:solidFill>
                <a:latin typeface="Open Sans" panose="020B0606030504020204" pitchFamily="34" charset="0"/>
                <a:ea typeface="Open Sans" panose="020B0606030504020204" pitchFamily="34" charset="0"/>
                <a:cs typeface="Open Sans" panose="020B0606030504020204" pitchFamily="34" charset="0"/>
                <a:sym typeface="Muli"/>
              </a:rPr>
              <a:t>Chí</a:t>
            </a:r>
            <a:r>
              <a:rPr lang="en-US" sz="2400" dirty="0">
                <a:solidFill>
                  <a:schemeClr val="bg2"/>
                </a:solidFill>
                <a:latin typeface="Open Sans" panose="020B0606030504020204" pitchFamily="34" charset="0"/>
                <a:ea typeface="Open Sans" panose="020B0606030504020204" pitchFamily="34" charset="0"/>
                <a:cs typeface="Open Sans" panose="020B0606030504020204" pitchFamily="34" charset="0"/>
                <a:sym typeface="Muli"/>
              </a:rPr>
              <a:t> Minh </a:t>
            </a:r>
            <a:r>
              <a:rPr lang="en-US" sz="2400" dirty="0" err="1">
                <a:solidFill>
                  <a:schemeClr val="bg2"/>
                </a:solidFill>
                <a:latin typeface="Open Sans" panose="020B0606030504020204" pitchFamily="34" charset="0"/>
                <a:ea typeface="Open Sans" panose="020B0606030504020204" pitchFamily="34" charset="0"/>
                <a:cs typeface="Open Sans" panose="020B0606030504020204" pitchFamily="34" charset="0"/>
                <a:sym typeface="Muli"/>
              </a:rPr>
              <a:t>về</a:t>
            </a:r>
            <a:r>
              <a:rPr lang="en-US" sz="2400" dirty="0">
                <a:solidFill>
                  <a:schemeClr val="bg2"/>
                </a:solidFill>
                <a:latin typeface="Open Sans" panose="020B0606030504020204" pitchFamily="34" charset="0"/>
                <a:ea typeface="Open Sans" panose="020B0606030504020204" pitchFamily="34" charset="0"/>
                <a:cs typeface="Open Sans" panose="020B0606030504020204" pitchFamily="34" charset="0"/>
                <a:sym typeface="Muli"/>
              </a:rPr>
              <a:t> </a:t>
            </a:r>
            <a:r>
              <a:rPr lang="en-US" sz="2400" dirty="0" err="1">
                <a:solidFill>
                  <a:schemeClr val="bg2"/>
                </a:solidFill>
                <a:latin typeface="Open Sans" panose="020B0606030504020204" pitchFamily="34" charset="0"/>
                <a:ea typeface="Open Sans" panose="020B0606030504020204" pitchFamily="34" charset="0"/>
                <a:cs typeface="Open Sans" panose="020B0606030504020204" pitchFamily="34" charset="0"/>
                <a:sym typeface="Muli"/>
              </a:rPr>
              <a:t>nhà</a:t>
            </a:r>
            <a:r>
              <a:rPr lang="en-US" sz="2400" dirty="0">
                <a:solidFill>
                  <a:schemeClr val="bg2"/>
                </a:solidFill>
                <a:latin typeface="Open Sans" panose="020B0606030504020204" pitchFamily="34" charset="0"/>
                <a:ea typeface="Open Sans" panose="020B0606030504020204" pitchFamily="34" charset="0"/>
                <a:cs typeface="Open Sans" panose="020B0606030504020204" pitchFamily="34" charset="0"/>
                <a:sym typeface="Muli"/>
              </a:rPr>
              <a:t> </a:t>
            </a:r>
            <a:r>
              <a:rPr lang="en-US" sz="2400" dirty="0" err="1">
                <a:solidFill>
                  <a:schemeClr val="bg2"/>
                </a:solidFill>
                <a:latin typeface="Open Sans" panose="020B0606030504020204" pitchFamily="34" charset="0"/>
                <a:ea typeface="Open Sans" panose="020B0606030504020204" pitchFamily="34" charset="0"/>
                <a:cs typeface="Open Sans" panose="020B0606030504020204" pitchFamily="34" charset="0"/>
                <a:sym typeface="Muli"/>
              </a:rPr>
              <a:t>nước</a:t>
            </a:r>
            <a:r>
              <a:rPr lang="en-US" sz="2400" dirty="0">
                <a:solidFill>
                  <a:schemeClr val="bg2"/>
                </a:solidFill>
                <a:latin typeface="Open Sans" panose="020B0606030504020204" pitchFamily="34" charset="0"/>
                <a:ea typeface="Open Sans" panose="020B0606030504020204" pitchFamily="34" charset="0"/>
                <a:cs typeface="Open Sans" panose="020B0606030504020204" pitchFamily="34" charset="0"/>
                <a:sym typeface="Muli"/>
              </a:rPr>
              <a:t> </a:t>
            </a:r>
            <a:r>
              <a:rPr lang="en-US" sz="2400" dirty="0" err="1">
                <a:solidFill>
                  <a:schemeClr val="bg2"/>
                </a:solidFill>
                <a:latin typeface="Open Sans" panose="020B0606030504020204" pitchFamily="34" charset="0"/>
                <a:ea typeface="Open Sans" panose="020B0606030504020204" pitchFamily="34" charset="0"/>
                <a:cs typeface="Open Sans" panose="020B0606030504020204" pitchFamily="34" charset="0"/>
                <a:sym typeface="Muli"/>
              </a:rPr>
              <a:t>của</a:t>
            </a:r>
            <a:r>
              <a:rPr lang="en-US" sz="2400" dirty="0">
                <a:solidFill>
                  <a:schemeClr val="bg2"/>
                </a:solidFill>
                <a:latin typeface="Open Sans" panose="020B0606030504020204" pitchFamily="34" charset="0"/>
                <a:ea typeface="Open Sans" panose="020B0606030504020204" pitchFamily="34" charset="0"/>
                <a:cs typeface="Open Sans" panose="020B0606030504020204" pitchFamily="34" charset="0"/>
                <a:sym typeface="Muli"/>
              </a:rPr>
              <a:t> </a:t>
            </a:r>
            <a:r>
              <a:rPr lang="en-US" sz="2400" dirty="0" err="1">
                <a:solidFill>
                  <a:schemeClr val="bg2"/>
                </a:solidFill>
                <a:latin typeface="Open Sans" panose="020B0606030504020204" pitchFamily="34" charset="0"/>
                <a:ea typeface="Open Sans" panose="020B0606030504020204" pitchFamily="34" charset="0"/>
                <a:cs typeface="Open Sans" panose="020B0606030504020204" pitchFamily="34" charset="0"/>
                <a:sym typeface="Muli"/>
              </a:rPr>
              <a:t>nhân</a:t>
            </a:r>
            <a:r>
              <a:rPr lang="en-US" sz="2400" dirty="0">
                <a:solidFill>
                  <a:schemeClr val="bg2"/>
                </a:solidFill>
                <a:latin typeface="Open Sans" panose="020B0606030504020204" pitchFamily="34" charset="0"/>
                <a:ea typeface="Open Sans" panose="020B0606030504020204" pitchFamily="34" charset="0"/>
                <a:cs typeface="Open Sans" panose="020B0606030504020204" pitchFamily="34" charset="0"/>
                <a:sym typeface="Muli"/>
              </a:rPr>
              <a:t> </a:t>
            </a:r>
            <a:r>
              <a:rPr lang="en-US" sz="2400" dirty="0" err="1">
                <a:solidFill>
                  <a:schemeClr val="bg2"/>
                </a:solidFill>
                <a:latin typeface="Open Sans" panose="020B0606030504020204" pitchFamily="34" charset="0"/>
                <a:ea typeface="Open Sans" panose="020B0606030504020204" pitchFamily="34" charset="0"/>
                <a:cs typeface="Open Sans" panose="020B0606030504020204" pitchFamily="34" charset="0"/>
                <a:sym typeface="Muli"/>
              </a:rPr>
              <a:t>dân</a:t>
            </a:r>
            <a:r>
              <a:rPr lang="en-US" sz="2400" dirty="0">
                <a:solidFill>
                  <a:schemeClr val="bg2"/>
                </a:solidFill>
                <a:latin typeface="Open Sans" panose="020B0606030504020204" pitchFamily="34" charset="0"/>
                <a:ea typeface="Open Sans" panose="020B0606030504020204" pitchFamily="34" charset="0"/>
                <a:cs typeface="Open Sans" panose="020B0606030504020204" pitchFamily="34" charset="0"/>
                <a:sym typeface="Muli"/>
              </a:rPr>
              <a:t>, do </a:t>
            </a:r>
            <a:r>
              <a:rPr lang="en-US" sz="2400" dirty="0" err="1">
                <a:solidFill>
                  <a:schemeClr val="bg2"/>
                </a:solidFill>
                <a:latin typeface="Open Sans" panose="020B0606030504020204" pitchFamily="34" charset="0"/>
                <a:ea typeface="Open Sans" panose="020B0606030504020204" pitchFamily="34" charset="0"/>
                <a:cs typeface="Open Sans" panose="020B0606030504020204" pitchFamily="34" charset="0"/>
                <a:sym typeface="Muli"/>
              </a:rPr>
              <a:t>nhân</a:t>
            </a:r>
            <a:r>
              <a:rPr lang="en-US" sz="2400" dirty="0">
                <a:solidFill>
                  <a:schemeClr val="bg2"/>
                </a:solidFill>
                <a:latin typeface="Open Sans" panose="020B0606030504020204" pitchFamily="34" charset="0"/>
                <a:ea typeface="Open Sans" panose="020B0606030504020204" pitchFamily="34" charset="0"/>
                <a:cs typeface="Open Sans" panose="020B0606030504020204" pitchFamily="34" charset="0"/>
                <a:sym typeface="Muli"/>
              </a:rPr>
              <a:t> </a:t>
            </a:r>
            <a:r>
              <a:rPr lang="en-US" sz="2400" dirty="0" err="1">
                <a:solidFill>
                  <a:schemeClr val="bg2"/>
                </a:solidFill>
                <a:latin typeface="Open Sans" panose="020B0606030504020204" pitchFamily="34" charset="0"/>
                <a:ea typeface="Open Sans" panose="020B0606030504020204" pitchFamily="34" charset="0"/>
                <a:cs typeface="Open Sans" panose="020B0606030504020204" pitchFamily="34" charset="0"/>
                <a:sym typeface="Muli"/>
              </a:rPr>
              <a:t>dân</a:t>
            </a:r>
            <a:r>
              <a:rPr lang="en-US" sz="2400" dirty="0">
                <a:solidFill>
                  <a:schemeClr val="bg2"/>
                </a:solidFill>
                <a:latin typeface="Open Sans" panose="020B0606030504020204" pitchFamily="34" charset="0"/>
                <a:ea typeface="Open Sans" panose="020B0606030504020204" pitchFamily="34" charset="0"/>
                <a:cs typeface="Open Sans" panose="020B0606030504020204" pitchFamily="34" charset="0"/>
                <a:sym typeface="Muli"/>
              </a:rPr>
              <a:t> </a:t>
            </a:r>
            <a:r>
              <a:rPr lang="en-US" sz="2400" dirty="0" err="1">
                <a:solidFill>
                  <a:schemeClr val="bg2"/>
                </a:solidFill>
                <a:latin typeface="Open Sans" panose="020B0606030504020204" pitchFamily="34" charset="0"/>
                <a:ea typeface="Open Sans" panose="020B0606030504020204" pitchFamily="34" charset="0"/>
                <a:cs typeface="Open Sans" panose="020B0606030504020204" pitchFamily="34" charset="0"/>
                <a:sym typeface="Muli"/>
              </a:rPr>
              <a:t>và</a:t>
            </a:r>
            <a:r>
              <a:rPr lang="en-US" sz="2400" dirty="0">
                <a:solidFill>
                  <a:schemeClr val="bg2"/>
                </a:solidFill>
                <a:latin typeface="Open Sans" panose="020B0606030504020204" pitchFamily="34" charset="0"/>
                <a:ea typeface="Open Sans" panose="020B0606030504020204" pitchFamily="34" charset="0"/>
                <a:cs typeface="Open Sans" panose="020B0606030504020204" pitchFamily="34" charset="0"/>
                <a:sym typeface="Muli"/>
              </a:rPr>
              <a:t> </a:t>
            </a:r>
            <a:r>
              <a:rPr lang="en-US" sz="2400" dirty="0" err="1">
                <a:solidFill>
                  <a:schemeClr val="bg2"/>
                </a:solidFill>
                <a:latin typeface="Open Sans" panose="020B0606030504020204" pitchFamily="34" charset="0"/>
                <a:ea typeface="Open Sans" panose="020B0606030504020204" pitchFamily="34" charset="0"/>
                <a:cs typeface="Open Sans" panose="020B0606030504020204" pitchFamily="34" charset="0"/>
                <a:sym typeface="Muli"/>
              </a:rPr>
              <a:t>vì</a:t>
            </a:r>
            <a:r>
              <a:rPr lang="en-US" sz="2400" dirty="0">
                <a:solidFill>
                  <a:schemeClr val="bg2"/>
                </a:solidFill>
                <a:latin typeface="Open Sans" panose="020B0606030504020204" pitchFamily="34" charset="0"/>
                <a:ea typeface="Open Sans" panose="020B0606030504020204" pitchFamily="34" charset="0"/>
                <a:cs typeface="Open Sans" panose="020B0606030504020204" pitchFamily="34" charset="0"/>
                <a:sym typeface="Muli"/>
              </a:rPr>
              <a:t> </a:t>
            </a:r>
            <a:r>
              <a:rPr lang="en-US" sz="2400" dirty="0" err="1">
                <a:solidFill>
                  <a:schemeClr val="bg2"/>
                </a:solidFill>
                <a:latin typeface="Open Sans" panose="020B0606030504020204" pitchFamily="34" charset="0"/>
                <a:ea typeface="Open Sans" panose="020B0606030504020204" pitchFamily="34" charset="0"/>
                <a:cs typeface="Open Sans" panose="020B0606030504020204" pitchFamily="34" charset="0"/>
                <a:sym typeface="Muli"/>
              </a:rPr>
              <a:t>nhân</a:t>
            </a:r>
            <a:r>
              <a:rPr lang="en-US" sz="2400" dirty="0">
                <a:solidFill>
                  <a:schemeClr val="bg2"/>
                </a:solidFill>
                <a:latin typeface="Open Sans" panose="020B0606030504020204" pitchFamily="34" charset="0"/>
                <a:ea typeface="Open Sans" panose="020B0606030504020204" pitchFamily="34" charset="0"/>
                <a:cs typeface="Open Sans" panose="020B0606030504020204" pitchFamily="34" charset="0"/>
                <a:sym typeface="Muli"/>
              </a:rPr>
              <a:t> </a:t>
            </a:r>
            <a:r>
              <a:rPr lang="en-US" sz="2400" dirty="0" err="1">
                <a:solidFill>
                  <a:schemeClr val="bg2"/>
                </a:solidFill>
                <a:latin typeface="Open Sans" panose="020B0606030504020204" pitchFamily="34" charset="0"/>
                <a:ea typeface="Open Sans" panose="020B0606030504020204" pitchFamily="34" charset="0"/>
                <a:cs typeface="Open Sans" panose="020B0606030504020204" pitchFamily="34" charset="0"/>
                <a:sym typeface="Muli"/>
              </a:rPr>
              <a:t>dân</a:t>
            </a:r>
            <a:endParaRPr lang="en-US" sz="2400" dirty="0">
              <a:solidFill>
                <a:schemeClr val="bg2"/>
              </a:solidFill>
              <a:latin typeface="Open Sans" panose="020B0606030504020204" pitchFamily="34" charset="0"/>
              <a:ea typeface="Open Sans" panose="020B0606030504020204" pitchFamily="34" charset="0"/>
              <a:cs typeface="Open Sans" panose="020B0606030504020204" pitchFamily="34" charset="0"/>
              <a:sym typeface="Muli"/>
            </a:endParaRPr>
          </a:p>
        </p:txBody>
      </p:sp>
      <p:sp>
        <p:nvSpPr>
          <p:cNvPr id="4" name="Google Shape;191;p31">
            <a:extLst>
              <a:ext uri="{FF2B5EF4-FFF2-40B4-BE49-F238E27FC236}">
                <a16:creationId xmlns:a16="http://schemas.microsoft.com/office/drawing/2014/main" id="{E43044B4-DDC8-4140-8BCC-3E4DF76344E8}"/>
              </a:ext>
            </a:extLst>
          </p:cNvPr>
          <p:cNvSpPr txBox="1">
            <a:spLocks/>
          </p:cNvSpPr>
          <p:nvPr/>
        </p:nvSpPr>
        <p:spPr>
          <a:xfrm>
            <a:off x="1707716" y="3088052"/>
            <a:ext cx="8520600" cy="707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600"/>
              <a:buFont typeface="Raleway"/>
              <a:buNone/>
              <a:defRPr sz="3600" b="1" i="0" u="none" strike="noStrike" cap="none">
                <a:solidFill>
                  <a:schemeClr val="lt1"/>
                </a:solidFill>
                <a:latin typeface="Raleway"/>
                <a:ea typeface="Raleway"/>
                <a:cs typeface="Raleway"/>
                <a:sym typeface="Raleway"/>
              </a:defRPr>
            </a:lvl1pPr>
            <a:lvl2pPr marR="0" lvl="1" algn="l" rtl="0">
              <a:lnSpc>
                <a:spcPct val="100000"/>
              </a:lnSpc>
              <a:spcBef>
                <a:spcPts val="0"/>
              </a:spcBef>
              <a:spcAft>
                <a:spcPts val="0"/>
              </a:spcAft>
              <a:buClr>
                <a:schemeClr val="lt1"/>
              </a:buClr>
              <a:buSzPts val="3600"/>
              <a:buFont typeface="Raleway"/>
              <a:buNone/>
              <a:defRPr sz="3600" b="1" i="0" u="none" strike="noStrike" cap="none">
                <a:solidFill>
                  <a:schemeClr val="lt1"/>
                </a:solidFill>
                <a:latin typeface="Raleway"/>
                <a:ea typeface="Raleway"/>
                <a:cs typeface="Raleway"/>
                <a:sym typeface="Raleway"/>
              </a:defRPr>
            </a:lvl2pPr>
            <a:lvl3pPr marR="0" lvl="2" algn="l" rtl="0">
              <a:lnSpc>
                <a:spcPct val="100000"/>
              </a:lnSpc>
              <a:spcBef>
                <a:spcPts val="0"/>
              </a:spcBef>
              <a:spcAft>
                <a:spcPts val="0"/>
              </a:spcAft>
              <a:buClr>
                <a:schemeClr val="lt1"/>
              </a:buClr>
              <a:buSzPts val="3600"/>
              <a:buFont typeface="Raleway"/>
              <a:buNone/>
              <a:defRPr sz="3600" b="1" i="0" u="none" strike="noStrike" cap="none">
                <a:solidFill>
                  <a:schemeClr val="lt1"/>
                </a:solidFill>
                <a:latin typeface="Raleway"/>
                <a:ea typeface="Raleway"/>
                <a:cs typeface="Raleway"/>
                <a:sym typeface="Raleway"/>
              </a:defRPr>
            </a:lvl3pPr>
            <a:lvl4pPr marR="0" lvl="3" algn="l" rtl="0">
              <a:lnSpc>
                <a:spcPct val="100000"/>
              </a:lnSpc>
              <a:spcBef>
                <a:spcPts val="0"/>
              </a:spcBef>
              <a:spcAft>
                <a:spcPts val="0"/>
              </a:spcAft>
              <a:buClr>
                <a:schemeClr val="lt1"/>
              </a:buClr>
              <a:buSzPts val="3600"/>
              <a:buFont typeface="Raleway"/>
              <a:buNone/>
              <a:defRPr sz="3600" b="1" i="0" u="none" strike="noStrike" cap="none">
                <a:solidFill>
                  <a:schemeClr val="lt1"/>
                </a:solidFill>
                <a:latin typeface="Raleway"/>
                <a:ea typeface="Raleway"/>
                <a:cs typeface="Raleway"/>
                <a:sym typeface="Raleway"/>
              </a:defRPr>
            </a:lvl4pPr>
            <a:lvl5pPr marR="0" lvl="4" algn="l" rtl="0">
              <a:lnSpc>
                <a:spcPct val="100000"/>
              </a:lnSpc>
              <a:spcBef>
                <a:spcPts val="0"/>
              </a:spcBef>
              <a:spcAft>
                <a:spcPts val="0"/>
              </a:spcAft>
              <a:buClr>
                <a:schemeClr val="lt1"/>
              </a:buClr>
              <a:buSzPts val="3600"/>
              <a:buFont typeface="Raleway"/>
              <a:buNone/>
              <a:defRPr sz="3600" b="1" i="0" u="none" strike="noStrike" cap="none">
                <a:solidFill>
                  <a:schemeClr val="lt1"/>
                </a:solidFill>
                <a:latin typeface="Raleway"/>
                <a:ea typeface="Raleway"/>
                <a:cs typeface="Raleway"/>
                <a:sym typeface="Raleway"/>
              </a:defRPr>
            </a:lvl5pPr>
            <a:lvl6pPr marR="0" lvl="5" algn="l" rtl="0">
              <a:lnSpc>
                <a:spcPct val="100000"/>
              </a:lnSpc>
              <a:spcBef>
                <a:spcPts val="0"/>
              </a:spcBef>
              <a:spcAft>
                <a:spcPts val="0"/>
              </a:spcAft>
              <a:buClr>
                <a:schemeClr val="lt1"/>
              </a:buClr>
              <a:buSzPts val="3600"/>
              <a:buFont typeface="Raleway"/>
              <a:buNone/>
              <a:defRPr sz="3600" b="1" i="0" u="none" strike="noStrike" cap="none">
                <a:solidFill>
                  <a:schemeClr val="lt1"/>
                </a:solidFill>
                <a:latin typeface="Raleway"/>
                <a:ea typeface="Raleway"/>
                <a:cs typeface="Raleway"/>
                <a:sym typeface="Raleway"/>
              </a:defRPr>
            </a:lvl6pPr>
            <a:lvl7pPr marR="0" lvl="6" algn="l" rtl="0">
              <a:lnSpc>
                <a:spcPct val="100000"/>
              </a:lnSpc>
              <a:spcBef>
                <a:spcPts val="0"/>
              </a:spcBef>
              <a:spcAft>
                <a:spcPts val="0"/>
              </a:spcAft>
              <a:buClr>
                <a:schemeClr val="lt1"/>
              </a:buClr>
              <a:buSzPts val="3600"/>
              <a:buFont typeface="Raleway"/>
              <a:buNone/>
              <a:defRPr sz="3600" b="1" i="0" u="none" strike="noStrike" cap="none">
                <a:solidFill>
                  <a:schemeClr val="lt1"/>
                </a:solidFill>
                <a:latin typeface="Raleway"/>
                <a:ea typeface="Raleway"/>
                <a:cs typeface="Raleway"/>
                <a:sym typeface="Raleway"/>
              </a:defRPr>
            </a:lvl7pPr>
            <a:lvl8pPr marR="0" lvl="7" algn="l" rtl="0">
              <a:lnSpc>
                <a:spcPct val="100000"/>
              </a:lnSpc>
              <a:spcBef>
                <a:spcPts val="0"/>
              </a:spcBef>
              <a:spcAft>
                <a:spcPts val="0"/>
              </a:spcAft>
              <a:buClr>
                <a:schemeClr val="lt1"/>
              </a:buClr>
              <a:buSzPts val="3600"/>
              <a:buFont typeface="Raleway"/>
              <a:buNone/>
              <a:defRPr sz="3600" b="1" i="0" u="none" strike="noStrike" cap="none">
                <a:solidFill>
                  <a:schemeClr val="lt1"/>
                </a:solidFill>
                <a:latin typeface="Raleway"/>
                <a:ea typeface="Raleway"/>
                <a:cs typeface="Raleway"/>
                <a:sym typeface="Raleway"/>
              </a:defRPr>
            </a:lvl8pPr>
            <a:lvl9pPr marR="0" lvl="8" algn="l" rtl="0">
              <a:lnSpc>
                <a:spcPct val="100000"/>
              </a:lnSpc>
              <a:spcBef>
                <a:spcPts val="0"/>
              </a:spcBef>
              <a:spcAft>
                <a:spcPts val="0"/>
              </a:spcAft>
              <a:buClr>
                <a:schemeClr val="lt1"/>
              </a:buClr>
              <a:buSzPts val="3600"/>
              <a:buFont typeface="Raleway"/>
              <a:buNone/>
              <a:defRPr sz="3600" b="1" i="0" u="none" strike="noStrike" cap="none">
                <a:solidFill>
                  <a:schemeClr val="lt1"/>
                </a:solidFill>
                <a:latin typeface="Raleway"/>
                <a:ea typeface="Raleway"/>
                <a:cs typeface="Raleway"/>
                <a:sym typeface="Raleway"/>
              </a:defRPr>
            </a:lvl9pPr>
          </a:lstStyle>
          <a:p>
            <a:pPr marL="457200"/>
            <a:r>
              <a:rPr lang="en-US" sz="2400" dirty="0">
                <a:solidFill>
                  <a:srgbClr val="FF0000"/>
                </a:solidFill>
                <a:latin typeface="Times"/>
                <a:ea typeface="Times"/>
                <a:cs typeface="Times"/>
                <a:sym typeface="Times"/>
              </a:rPr>
              <a:t>4.2.2. </a:t>
            </a:r>
            <a:r>
              <a:rPr lang="en-US" sz="2400" dirty="0" err="1">
                <a:solidFill>
                  <a:srgbClr val="FF0000"/>
                </a:solidFill>
                <a:latin typeface="Times"/>
                <a:ea typeface="Times"/>
                <a:cs typeface="Times"/>
                <a:sym typeface="Times"/>
              </a:rPr>
              <a:t>Nhà</a:t>
            </a:r>
            <a:r>
              <a:rPr lang="en-US" sz="2400" dirty="0">
                <a:solidFill>
                  <a:srgbClr val="FF0000"/>
                </a:solidFill>
                <a:latin typeface="Times"/>
                <a:ea typeface="Times"/>
                <a:cs typeface="Times"/>
                <a:sym typeface="Times"/>
              </a:rPr>
              <a:t> </a:t>
            </a:r>
            <a:r>
              <a:rPr lang="en-US" sz="2400" dirty="0" err="1">
                <a:solidFill>
                  <a:srgbClr val="FF0000"/>
                </a:solidFill>
                <a:latin typeface="Times"/>
                <a:ea typeface="Times"/>
                <a:cs typeface="Times"/>
                <a:sym typeface="Times"/>
              </a:rPr>
              <a:t>nước</a:t>
            </a:r>
            <a:r>
              <a:rPr lang="en-US" sz="2400" dirty="0">
                <a:solidFill>
                  <a:srgbClr val="FF0000"/>
                </a:solidFill>
                <a:latin typeface="Times"/>
                <a:ea typeface="Times"/>
                <a:cs typeface="Times"/>
                <a:sym typeface="Times"/>
              </a:rPr>
              <a:t> </a:t>
            </a:r>
            <a:r>
              <a:rPr lang="en-US" sz="2400" dirty="0" err="1">
                <a:solidFill>
                  <a:srgbClr val="FF0000"/>
                </a:solidFill>
                <a:latin typeface="Times"/>
                <a:ea typeface="Times"/>
                <a:cs typeface="Times"/>
                <a:sym typeface="Times"/>
              </a:rPr>
              <a:t>pháp</a:t>
            </a:r>
            <a:r>
              <a:rPr lang="en-US" sz="2400" dirty="0">
                <a:solidFill>
                  <a:srgbClr val="FF0000"/>
                </a:solidFill>
                <a:latin typeface="Times"/>
                <a:ea typeface="Times"/>
                <a:cs typeface="Times"/>
                <a:sym typeface="Times"/>
              </a:rPr>
              <a:t> </a:t>
            </a:r>
            <a:r>
              <a:rPr lang="en-US" sz="2400" dirty="0" err="1">
                <a:solidFill>
                  <a:srgbClr val="FF0000"/>
                </a:solidFill>
                <a:latin typeface="Times"/>
                <a:ea typeface="Times"/>
                <a:cs typeface="Times"/>
                <a:sym typeface="Times"/>
              </a:rPr>
              <a:t>quyền</a:t>
            </a:r>
            <a:endParaRPr lang="vi-VN" sz="2400" dirty="0">
              <a:solidFill>
                <a:srgbClr val="FF0000"/>
              </a:solidFill>
              <a:latin typeface="Times"/>
              <a:ea typeface="Times"/>
              <a:cs typeface="Times"/>
              <a:sym typeface="Times"/>
            </a:endParaRPr>
          </a:p>
        </p:txBody>
      </p:sp>
      <p:pic>
        <p:nvPicPr>
          <p:cNvPr id="5" name="Picture 4">
            <a:extLst>
              <a:ext uri="{FF2B5EF4-FFF2-40B4-BE49-F238E27FC236}">
                <a16:creationId xmlns:a16="http://schemas.microsoft.com/office/drawing/2014/main" id="{597282FC-F314-43E6-9EF6-5738C8ACAABB}"/>
              </a:ext>
            </a:extLst>
          </p:cNvPr>
          <p:cNvPicPr>
            <a:picLocks noChangeAspect="1"/>
          </p:cNvPicPr>
          <p:nvPr/>
        </p:nvPicPr>
        <p:blipFill>
          <a:blip r:embed="rId2"/>
          <a:stretch>
            <a:fillRect/>
          </a:stretch>
        </p:blipFill>
        <p:spPr>
          <a:xfrm>
            <a:off x="7809650" y="52133"/>
            <a:ext cx="1119840" cy="302404"/>
          </a:xfrm>
          <a:prstGeom prst="rect">
            <a:avLst/>
          </a:prstGeom>
        </p:spPr>
      </p:pic>
    </p:spTree>
    <p:extLst>
      <p:ext uri="{BB962C8B-B14F-4D97-AF65-F5344CB8AC3E}">
        <p14:creationId xmlns:p14="http://schemas.microsoft.com/office/powerpoint/2010/main" val="16386365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33</a:t>
            </a:fld>
            <a:endParaRPr lang="en">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 name="Rectangle 2"/>
          <p:cNvSpPr/>
          <p:nvPr/>
        </p:nvSpPr>
        <p:spPr>
          <a:xfrm>
            <a:off x="4000500" y="2090363"/>
            <a:ext cx="4991100" cy="1569660"/>
          </a:xfrm>
          <a:prstGeom prst="rect">
            <a:avLst/>
          </a:prstGeom>
        </p:spPr>
        <p:txBody>
          <a:bodyPr wrap="square">
            <a:spAutoFit/>
          </a:bodyPr>
          <a:lstStyle/>
          <a:p>
            <a:pPr marL="285750" indent="-285750" algn="just">
              <a:buClr>
                <a:schemeClr val="bg2"/>
              </a:buClr>
              <a:buFont typeface="Wingdings" panose="05000000000000000000" pitchFamily="2" charset="2"/>
              <a:buChar char="ü"/>
            </a:pPr>
            <a:r>
              <a:rPr lang="en-US" sz="1600" dirty="0" err="1">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Nhà</a:t>
            </a:r>
            <a:r>
              <a:rPr lang="en-US" sz="1600" dirty="0">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 </a:t>
            </a:r>
            <a:r>
              <a:rPr lang="en-US" sz="1600" dirty="0" err="1">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nước</a:t>
            </a:r>
            <a:r>
              <a:rPr lang="en-US" sz="1600" dirty="0">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 </a:t>
            </a:r>
            <a:r>
              <a:rPr lang="en-US" sz="1600" dirty="0" err="1">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Việt</a:t>
            </a:r>
            <a:r>
              <a:rPr lang="en-US" sz="1600" dirty="0">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 Nam </a:t>
            </a:r>
            <a:r>
              <a:rPr lang="en-US" sz="1600" dirty="0" err="1">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dân</a:t>
            </a:r>
            <a:r>
              <a:rPr lang="en-US" sz="1600" dirty="0">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 </a:t>
            </a:r>
            <a:r>
              <a:rPr lang="en-US" sz="1600" dirty="0" err="1">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chủ</a:t>
            </a:r>
            <a:r>
              <a:rPr lang="en-US" sz="1600" dirty="0">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 </a:t>
            </a:r>
            <a:r>
              <a:rPr lang="en-US" sz="1600" dirty="0" err="1">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cộng</a:t>
            </a:r>
            <a:r>
              <a:rPr lang="en-US" sz="1600" dirty="0">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 </a:t>
            </a:r>
            <a:r>
              <a:rPr lang="en-US" sz="1600" dirty="0" err="1">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hòa</a:t>
            </a:r>
            <a:r>
              <a:rPr lang="en-US" sz="1600" dirty="0">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 </a:t>
            </a:r>
            <a:r>
              <a:rPr lang="en-US" sz="1600" dirty="0" err="1">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ra</a:t>
            </a:r>
            <a:r>
              <a:rPr lang="en-US" sz="1600" dirty="0">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 </a:t>
            </a:r>
            <a:r>
              <a:rPr lang="en-US" sz="1600" dirty="0" err="1">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đời</a:t>
            </a:r>
            <a:r>
              <a:rPr lang="en-US" sz="1600" dirty="0">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 </a:t>
            </a:r>
            <a:r>
              <a:rPr lang="en-US" sz="1600" dirty="0" err="1">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ngày</a:t>
            </a:r>
            <a:r>
              <a:rPr lang="en-US" sz="1600" dirty="0">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 02/09/1945</a:t>
            </a:r>
          </a:p>
          <a:p>
            <a:pPr marL="285750" indent="-285750" algn="just">
              <a:buClr>
                <a:schemeClr val="bg2"/>
              </a:buClr>
              <a:buFont typeface="Wingdings" panose="05000000000000000000" pitchFamily="2" charset="2"/>
              <a:buChar char="ü"/>
            </a:pPr>
            <a:endParaRPr lang="en-US" sz="1600" dirty="0">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endParaRPr>
          </a:p>
          <a:p>
            <a:pPr marL="285750" indent="-285750" algn="just">
              <a:buClr>
                <a:schemeClr val="bg2"/>
              </a:buClr>
              <a:buFont typeface="Wingdings" panose="05000000000000000000" pitchFamily="2" charset="2"/>
              <a:buChar char="ü"/>
            </a:pPr>
            <a:r>
              <a:rPr lang="en-US" sz="1600" dirty="0" err="1">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Ngày</a:t>
            </a:r>
            <a:r>
              <a:rPr lang="en-US" sz="1600" dirty="0">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 06/01/1946 </a:t>
            </a:r>
            <a:r>
              <a:rPr lang="en-US" sz="1600" dirty="0" err="1">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Tổng</a:t>
            </a:r>
            <a:r>
              <a:rPr lang="en-US" sz="1600" dirty="0">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 </a:t>
            </a:r>
            <a:r>
              <a:rPr lang="en-US" sz="1600" dirty="0" err="1">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tuyển</a:t>
            </a:r>
            <a:r>
              <a:rPr lang="en-US" sz="1600" dirty="0">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 </a:t>
            </a:r>
            <a:r>
              <a:rPr lang="en-US" sz="1600" dirty="0" err="1">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cử</a:t>
            </a:r>
            <a:r>
              <a:rPr lang="en-US" sz="1600" dirty="0">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 </a:t>
            </a:r>
            <a:r>
              <a:rPr lang="en-US" sz="1600" dirty="0" err="1">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bầu</a:t>
            </a:r>
            <a:r>
              <a:rPr lang="en-US" sz="1600" dirty="0">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 </a:t>
            </a:r>
            <a:r>
              <a:rPr lang="en-US" sz="1600" dirty="0" err="1">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Quốc</a:t>
            </a:r>
            <a:r>
              <a:rPr lang="en-US" sz="1600" dirty="0">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 </a:t>
            </a:r>
            <a:r>
              <a:rPr lang="en-US" sz="1600" dirty="0" err="1">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Hội</a:t>
            </a:r>
            <a:r>
              <a:rPr lang="en-US" sz="1600" dirty="0">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 </a:t>
            </a:r>
          </a:p>
          <a:p>
            <a:pPr marL="285750" indent="-285750" algn="just">
              <a:buClr>
                <a:schemeClr val="accent4">
                  <a:lumMod val="60000"/>
                  <a:lumOff val="40000"/>
                </a:schemeClr>
              </a:buClr>
              <a:buFont typeface="Wingdings" panose="05000000000000000000" pitchFamily="2" charset="2"/>
              <a:buChar char="ü"/>
            </a:pPr>
            <a:endParaRPr lang="en-US" sz="1600" dirty="0">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endParaRPr>
          </a:p>
          <a:p>
            <a:pPr marL="285750" indent="-285750" algn="just">
              <a:buClr>
                <a:schemeClr val="bg2"/>
              </a:buClr>
              <a:buFont typeface="Wingdings" panose="05000000000000000000" pitchFamily="2" charset="2"/>
              <a:buChar char="ü"/>
            </a:pPr>
            <a:r>
              <a:rPr lang="en-US" sz="1600" dirty="0" err="1">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Ngày</a:t>
            </a:r>
            <a:r>
              <a:rPr lang="en-US" sz="1600" dirty="0">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 02/03/1946, </a:t>
            </a:r>
            <a:r>
              <a:rPr lang="en-US" sz="1600" dirty="0" err="1">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họp</a:t>
            </a:r>
            <a:r>
              <a:rPr lang="en-US" sz="1600" dirty="0">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 </a:t>
            </a:r>
            <a:r>
              <a:rPr lang="en-US" sz="1600" dirty="0" err="1">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Quốc</a:t>
            </a:r>
            <a:r>
              <a:rPr lang="en-US" sz="1600" dirty="0">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 </a:t>
            </a:r>
            <a:r>
              <a:rPr lang="en-US" sz="1600" dirty="0" err="1">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hội</a:t>
            </a:r>
            <a:r>
              <a:rPr lang="en-US" sz="1600" dirty="0">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 </a:t>
            </a:r>
            <a:r>
              <a:rPr lang="en-US" sz="1600" dirty="0" err="1">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lần</a:t>
            </a:r>
            <a:r>
              <a:rPr lang="en-US" sz="1600" dirty="0">
                <a:solidFill>
                  <a:schemeClr val="tx2">
                    <a:lumMod val="10000"/>
                  </a:schemeClr>
                </a:solidFill>
                <a:latin typeface="Open Sans" panose="020B0606030504020204" pitchFamily="34" charset="0"/>
                <a:ea typeface="Open Sans" panose="020B0606030504020204" pitchFamily="34" charset="0"/>
                <a:cs typeface="Open Sans" panose="020B0606030504020204" pitchFamily="34" charset="0"/>
              </a:rPr>
              <a:t> I</a:t>
            </a:r>
          </a:p>
        </p:txBody>
      </p:sp>
      <p:sp>
        <p:nvSpPr>
          <p:cNvPr id="5" name="Rectangle 4"/>
          <p:cNvSpPr/>
          <p:nvPr/>
        </p:nvSpPr>
        <p:spPr>
          <a:xfrm>
            <a:off x="-65232" y="478225"/>
            <a:ext cx="4166525" cy="390876"/>
          </a:xfrm>
          <a:prstGeom prst="rect">
            <a:avLst/>
          </a:prstGeom>
        </p:spPr>
        <p:txBody>
          <a:bodyPr wrap="none">
            <a:spAutoFit/>
          </a:bodyPr>
          <a:lstStyle/>
          <a:p>
            <a:pPr marL="0" marR="0" indent="457200" algn="l">
              <a:lnSpc>
                <a:spcPct val="115000"/>
              </a:lnSpc>
              <a:spcBef>
                <a:spcPts val="300"/>
              </a:spcBef>
              <a:spcAft>
                <a:spcPts val="300"/>
              </a:spcAft>
            </a:pPr>
            <a:r>
              <a:rPr lang="en-US" sz="1800" b="1" i="1" dirty="0">
                <a:solidFill>
                  <a:srgbClr val="FF0000"/>
                </a:solidFill>
                <a:latin typeface="Open Sans" panose="020B0606030504020204" pitchFamily="34" charset="0"/>
                <a:ea typeface="Open Sans" panose="020B0606030504020204" pitchFamily="34" charset="0"/>
                <a:cs typeface="Open Sans" panose="020B0606030504020204" pitchFamily="34" charset="0"/>
              </a:rPr>
              <a:t>a</a:t>
            </a:r>
            <a:r>
              <a:rPr lang="en-US" sz="1800" b="1" i="1" dirty="0">
                <a:solidFill>
                  <a:srgbClr val="FF0000"/>
                </a:solidFill>
                <a:effectLst/>
                <a:latin typeface="Open Sans" panose="020B0606030504020204" pitchFamily="34" charset="0"/>
                <a:ea typeface="Open Sans" panose="020B0606030504020204" pitchFamily="34" charset="0"/>
                <a:cs typeface="Open Sans" panose="020B0606030504020204" pitchFamily="34" charset="0"/>
              </a:rPr>
              <a:t>, </a:t>
            </a:r>
            <a:r>
              <a:rPr lang="vi-VN" sz="1800" b="1" i="1" dirty="0">
                <a:solidFill>
                  <a:srgbClr val="FF0000"/>
                </a:solidFill>
                <a:effectLst/>
                <a:latin typeface="Open Sans" panose="020B0606030504020204" pitchFamily="34" charset="0"/>
                <a:ea typeface="Open Sans" panose="020B0606030504020204" pitchFamily="34" charset="0"/>
                <a:cs typeface="Open Sans" panose="020B0606030504020204" pitchFamily="34" charset="0"/>
              </a:rPr>
              <a:t>Nhà nước hợp hiến, hợp pháp</a:t>
            </a:r>
            <a:endParaRPr lang="en-US" sz="1800" b="1" dirty="0">
              <a:solidFill>
                <a:srgbClr val="FF0000"/>
              </a:solidFill>
              <a:effectLst/>
              <a:latin typeface="Open Sans" panose="020B0606030504020204" pitchFamily="34" charset="0"/>
              <a:ea typeface="Open Sans" panose="020B0606030504020204" pitchFamily="34" charset="0"/>
              <a:cs typeface="Open Sans" panose="020B0606030504020204" pitchFamily="34" charset="0"/>
            </a:endParaRPr>
          </a:p>
        </p:txBody>
      </p:sp>
      <p:pic>
        <p:nvPicPr>
          <p:cNvPr id="1026" name="Picture 2" descr="Kết quả hình ảnh cho họp quốc hội lần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7668" y="1392886"/>
            <a:ext cx="3429482" cy="2667375"/>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6" name="Picture 5">
            <a:extLst>
              <a:ext uri="{FF2B5EF4-FFF2-40B4-BE49-F238E27FC236}">
                <a16:creationId xmlns:a16="http://schemas.microsoft.com/office/drawing/2014/main" id="{797BF7FB-194A-4F7A-BBDD-61F051E3AEFF}"/>
              </a:ext>
            </a:extLst>
          </p:cNvPr>
          <p:cNvPicPr>
            <a:picLocks noChangeAspect="1"/>
          </p:cNvPicPr>
          <p:nvPr/>
        </p:nvPicPr>
        <p:blipFill>
          <a:blip r:embed="rId4"/>
          <a:stretch>
            <a:fillRect/>
          </a:stretch>
        </p:blipFill>
        <p:spPr>
          <a:xfrm>
            <a:off x="7809650" y="52133"/>
            <a:ext cx="1119840" cy="302404"/>
          </a:xfrm>
          <a:prstGeom prst="rect">
            <a:avLst/>
          </a:prstGeom>
        </p:spPr>
      </p:pic>
    </p:spTree>
    <p:extLst>
      <p:ext uri="{BB962C8B-B14F-4D97-AF65-F5344CB8AC3E}">
        <p14:creationId xmlns:p14="http://schemas.microsoft.com/office/powerpoint/2010/main" val="3769574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descr="e7d195523061f1c0deeec63e560781cfd59afb0ea006f2a87ABB68BF51EA6619813959095094C18C62A12F549504892A4AAA8C1554C6663626E05CA27F281A14E6983772AFC3FB97135759321DEA3D709AACD122C08E6ED1C77BAD4A88EF4CD28A80260D8F97957F436F83C1F553EF0169027D0DBFA7A77088E1513DBDFC101C4B4DFF310B01A5021663E46B6BC2AAB5"/>
          <p:cNvSpPr txBox="1"/>
          <p:nvPr/>
        </p:nvSpPr>
        <p:spPr>
          <a:xfrm>
            <a:off x="495040" y="119300"/>
            <a:ext cx="248786" cy="461665"/>
          </a:xfrm>
          <a:prstGeom prst="rect">
            <a:avLst/>
          </a:prstGeom>
          <a:noFill/>
        </p:spPr>
        <p:txBody>
          <a:bodyPr wrap="none" rtlCol="0">
            <a:spAutoFit/>
          </a:bodyPr>
          <a:lstStyle/>
          <a:p>
            <a:pPr defTabSz="914103">
              <a:defRPr/>
            </a:pPr>
            <a:r>
              <a:rPr lang="zh-CN" altLang="en-US" sz="900" dirty="0">
                <a:solidFill>
                  <a:schemeClr val="tx1">
                    <a:lumMod val="85000"/>
                    <a:lumOff val="15000"/>
                  </a:schemeClr>
                </a:solidFill>
                <a:latin typeface="Open Sans" panose="020B0606030504020204" pitchFamily="34" charset="0"/>
                <a:ea typeface="幼圆" panose="02010509060101010101" pitchFamily="49" charset="-122"/>
                <a:cs typeface="Open Sans" panose="020B0606030504020204" pitchFamily="34" charset="0"/>
              </a:rPr>
              <a:t>  </a:t>
            </a:r>
            <a:endParaRPr lang="en-US" altLang="zh-CN" sz="900"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endParaRPr>
          </a:p>
          <a:p>
            <a:endParaRPr lang="en-US" altLang="zh-CN" sz="1500" dirty="0">
              <a:solidFill>
                <a:srgbClr val="2E2E2E"/>
              </a:solidFill>
              <a:latin typeface="Open Sans" panose="020B0606030504020204" pitchFamily="34" charset="0"/>
              <a:ea typeface="Open Sans" panose="020B0606030504020204" pitchFamily="34" charset="0"/>
              <a:cs typeface="Open Sans" panose="020B0606030504020204" pitchFamily="34" charset="0"/>
            </a:endParaRPr>
          </a:p>
        </p:txBody>
      </p:sp>
      <p:sp>
        <p:nvSpPr>
          <p:cNvPr id="7" name="文本框 18"/>
          <p:cNvSpPr>
            <a:spLocks noChangeArrowheads="1"/>
          </p:cNvSpPr>
          <p:nvPr/>
        </p:nvSpPr>
        <p:spPr bwMode="auto">
          <a:xfrm>
            <a:off x="-120627" y="599981"/>
            <a:ext cx="4997427" cy="3908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0" marR="0" indent="457200" algn="l">
              <a:lnSpc>
                <a:spcPct val="115000"/>
              </a:lnSpc>
              <a:spcBef>
                <a:spcPts val="300"/>
              </a:spcBef>
              <a:spcAft>
                <a:spcPts val="300"/>
              </a:spcAft>
            </a:pPr>
            <a:r>
              <a:rPr lang="en-US" sz="1800" b="1" i="1" dirty="0">
                <a:solidFill>
                  <a:srgbClr val="FF0000"/>
                </a:solidFill>
                <a:latin typeface="Open Sans" panose="020B0606030504020204" pitchFamily="34" charset="0"/>
                <a:ea typeface="Open Sans" panose="020B0606030504020204" pitchFamily="34" charset="0"/>
                <a:cs typeface="Open Sans" panose="020B0606030504020204" pitchFamily="34" charset="0"/>
              </a:rPr>
              <a:t>b</a:t>
            </a:r>
            <a:r>
              <a:rPr lang="en-US" sz="1800" b="1" i="1" dirty="0">
                <a:solidFill>
                  <a:srgbClr val="FF0000"/>
                </a:solidFill>
                <a:effectLst/>
                <a:latin typeface="Open Sans" panose="020B0606030504020204" pitchFamily="34" charset="0"/>
                <a:ea typeface="Open Sans" panose="020B0606030504020204" pitchFamily="34" charset="0"/>
                <a:cs typeface="Open Sans" panose="020B0606030504020204" pitchFamily="34" charset="0"/>
              </a:rPr>
              <a:t>, </a:t>
            </a:r>
            <a:r>
              <a:rPr lang="vi-VN" sz="1800" b="1" i="1" dirty="0">
                <a:solidFill>
                  <a:srgbClr val="FF0000"/>
                </a:solidFill>
                <a:effectLst/>
                <a:latin typeface="Open Sans" panose="020B0606030504020204" pitchFamily="34" charset="0"/>
                <a:ea typeface="Open Sans" panose="020B0606030504020204" pitchFamily="34" charset="0"/>
                <a:cs typeface="Open Sans" panose="020B0606030504020204" pitchFamily="34" charset="0"/>
              </a:rPr>
              <a:t>Nhà nước thượng tôn pháp luật</a:t>
            </a:r>
            <a:endParaRPr lang="en-US" sz="1800" b="1" dirty="0">
              <a:solidFill>
                <a:srgbClr val="FF0000"/>
              </a:solidFill>
              <a:effectLst/>
              <a:latin typeface="Open Sans" panose="020B0606030504020204" pitchFamily="34" charset="0"/>
              <a:ea typeface="Open Sans" panose="020B0606030504020204" pitchFamily="34" charset="0"/>
              <a:cs typeface="Open Sans" panose="020B0606030504020204" pitchFamily="34" charset="0"/>
            </a:endParaRPr>
          </a:p>
        </p:txBody>
      </p:sp>
      <p:cxnSp>
        <p:nvCxnSpPr>
          <p:cNvPr id="17" name="肘形连接符 16"/>
          <p:cNvCxnSpPr/>
          <p:nvPr/>
        </p:nvCxnSpPr>
        <p:spPr>
          <a:xfrm>
            <a:off x="4404453" y="2922292"/>
            <a:ext cx="2778396" cy="652255"/>
          </a:xfrm>
          <a:prstGeom prst="bentConnector3">
            <a:avLst>
              <a:gd name="adj1" fmla="val 50000"/>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18" name="组合 17"/>
          <p:cNvGrpSpPr/>
          <p:nvPr/>
        </p:nvGrpSpPr>
        <p:grpSpPr>
          <a:xfrm>
            <a:off x="3776406" y="2593642"/>
            <a:ext cx="567000" cy="567000"/>
            <a:chOff x="4534974" y="4368345"/>
            <a:chExt cx="756000" cy="756000"/>
          </a:xfrm>
        </p:grpSpPr>
        <p:sp>
          <p:nvSpPr>
            <p:cNvPr id="19" name="椭圆 18"/>
            <p:cNvSpPr/>
            <p:nvPr/>
          </p:nvSpPr>
          <p:spPr>
            <a:xfrm>
              <a:off x="4534974" y="4368345"/>
              <a:ext cx="756000" cy="756000"/>
            </a:xfrm>
            <a:prstGeom prst="ellipse">
              <a:avLst/>
            </a:prstGeom>
            <a:solidFill>
              <a:srgbClr val="2E2E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Open Sans" panose="020B0606030504020204" pitchFamily="34" charset="0"/>
                <a:cs typeface="Open Sans" panose="020B0606030504020204" pitchFamily="34" charset="0"/>
              </a:endParaRPr>
            </a:p>
          </p:txBody>
        </p:sp>
        <p:sp>
          <p:nvSpPr>
            <p:cNvPr id="20" name="Freeform 277"/>
            <p:cNvSpPr>
              <a:spLocks noEditPoints="1"/>
            </p:cNvSpPr>
            <p:nvPr/>
          </p:nvSpPr>
          <p:spPr bwMode="auto">
            <a:xfrm>
              <a:off x="4725418" y="4490152"/>
              <a:ext cx="383972" cy="455826"/>
            </a:xfrm>
            <a:custGeom>
              <a:avLst/>
              <a:gdLst>
                <a:gd name="T0" fmla="*/ 62 w 72"/>
                <a:gd name="T1" fmla="*/ 33 h 86"/>
                <a:gd name="T2" fmla="*/ 57 w 72"/>
                <a:gd name="T3" fmla="*/ 33 h 86"/>
                <a:gd name="T4" fmla="*/ 57 w 72"/>
                <a:gd name="T5" fmla="*/ 19 h 86"/>
                <a:gd name="T6" fmla="*/ 38 w 72"/>
                <a:gd name="T7" fmla="*/ 0 h 86"/>
                <a:gd name="T8" fmla="*/ 34 w 72"/>
                <a:gd name="T9" fmla="*/ 0 h 86"/>
                <a:gd name="T10" fmla="*/ 15 w 72"/>
                <a:gd name="T11" fmla="*/ 19 h 86"/>
                <a:gd name="T12" fmla="*/ 15 w 72"/>
                <a:gd name="T13" fmla="*/ 33 h 86"/>
                <a:gd name="T14" fmla="*/ 10 w 72"/>
                <a:gd name="T15" fmla="*/ 33 h 86"/>
                <a:gd name="T16" fmla="*/ 0 w 72"/>
                <a:gd name="T17" fmla="*/ 43 h 86"/>
                <a:gd name="T18" fmla="*/ 0 w 72"/>
                <a:gd name="T19" fmla="*/ 76 h 86"/>
                <a:gd name="T20" fmla="*/ 10 w 72"/>
                <a:gd name="T21" fmla="*/ 86 h 86"/>
                <a:gd name="T22" fmla="*/ 62 w 72"/>
                <a:gd name="T23" fmla="*/ 86 h 86"/>
                <a:gd name="T24" fmla="*/ 72 w 72"/>
                <a:gd name="T25" fmla="*/ 76 h 86"/>
                <a:gd name="T26" fmla="*/ 72 w 72"/>
                <a:gd name="T27" fmla="*/ 43 h 86"/>
                <a:gd name="T28" fmla="*/ 62 w 72"/>
                <a:gd name="T29" fmla="*/ 33 h 86"/>
                <a:gd name="T30" fmla="*/ 42 w 72"/>
                <a:gd name="T31" fmla="*/ 78 h 86"/>
                <a:gd name="T32" fmla="*/ 31 w 72"/>
                <a:gd name="T33" fmla="*/ 78 h 86"/>
                <a:gd name="T34" fmla="*/ 32 w 72"/>
                <a:gd name="T35" fmla="*/ 64 h 86"/>
                <a:gd name="T36" fmla="*/ 29 w 72"/>
                <a:gd name="T37" fmla="*/ 58 h 86"/>
                <a:gd name="T38" fmla="*/ 36 w 72"/>
                <a:gd name="T39" fmla="*/ 51 h 86"/>
                <a:gd name="T40" fmla="*/ 43 w 72"/>
                <a:gd name="T41" fmla="*/ 58 h 86"/>
                <a:gd name="T42" fmla="*/ 40 w 72"/>
                <a:gd name="T43" fmla="*/ 64 h 86"/>
                <a:gd name="T44" fmla="*/ 42 w 72"/>
                <a:gd name="T45" fmla="*/ 78 h 86"/>
                <a:gd name="T46" fmla="*/ 50 w 72"/>
                <a:gd name="T47" fmla="*/ 33 h 86"/>
                <a:gd name="T48" fmla="*/ 22 w 72"/>
                <a:gd name="T49" fmla="*/ 33 h 86"/>
                <a:gd name="T50" fmla="*/ 22 w 72"/>
                <a:gd name="T51" fmla="*/ 19 h 86"/>
                <a:gd name="T52" fmla="*/ 34 w 72"/>
                <a:gd name="T53" fmla="*/ 7 h 86"/>
                <a:gd name="T54" fmla="*/ 38 w 72"/>
                <a:gd name="T55" fmla="*/ 7 h 86"/>
                <a:gd name="T56" fmla="*/ 50 w 72"/>
                <a:gd name="T57" fmla="*/ 19 h 86"/>
                <a:gd name="T58" fmla="*/ 50 w 72"/>
                <a:gd name="T59" fmla="*/ 3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2" h="86">
                  <a:moveTo>
                    <a:pt x="62" y="33"/>
                  </a:moveTo>
                  <a:cubicBezTo>
                    <a:pt x="57" y="33"/>
                    <a:pt x="57" y="33"/>
                    <a:pt x="57" y="33"/>
                  </a:cubicBezTo>
                  <a:cubicBezTo>
                    <a:pt x="57" y="19"/>
                    <a:pt x="57" y="19"/>
                    <a:pt x="57" y="19"/>
                  </a:cubicBezTo>
                  <a:cubicBezTo>
                    <a:pt x="57" y="9"/>
                    <a:pt x="49" y="0"/>
                    <a:pt x="38" y="0"/>
                  </a:cubicBezTo>
                  <a:cubicBezTo>
                    <a:pt x="34" y="0"/>
                    <a:pt x="34" y="0"/>
                    <a:pt x="34" y="0"/>
                  </a:cubicBezTo>
                  <a:cubicBezTo>
                    <a:pt x="24" y="0"/>
                    <a:pt x="15" y="9"/>
                    <a:pt x="15" y="19"/>
                  </a:cubicBezTo>
                  <a:cubicBezTo>
                    <a:pt x="15" y="33"/>
                    <a:pt x="15" y="33"/>
                    <a:pt x="15" y="33"/>
                  </a:cubicBezTo>
                  <a:cubicBezTo>
                    <a:pt x="10" y="33"/>
                    <a:pt x="10" y="33"/>
                    <a:pt x="10" y="33"/>
                  </a:cubicBezTo>
                  <a:cubicBezTo>
                    <a:pt x="5" y="33"/>
                    <a:pt x="0" y="37"/>
                    <a:pt x="0" y="43"/>
                  </a:cubicBezTo>
                  <a:cubicBezTo>
                    <a:pt x="0" y="76"/>
                    <a:pt x="0" y="76"/>
                    <a:pt x="0" y="76"/>
                  </a:cubicBezTo>
                  <a:cubicBezTo>
                    <a:pt x="0" y="81"/>
                    <a:pt x="5" y="86"/>
                    <a:pt x="10" y="86"/>
                  </a:cubicBezTo>
                  <a:cubicBezTo>
                    <a:pt x="62" y="86"/>
                    <a:pt x="62" y="86"/>
                    <a:pt x="62" y="86"/>
                  </a:cubicBezTo>
                  <a:cubicBezTo>
                    <a:pt x="68" y="86"/>
                    <a:pt x="72" y="81"/>
                    <a:pt x="72" y="76"/>
                  </a:cubicBezTo>
                  <a:cubicBezTo>
                    <a:pt x="72" y="43"/>
                    <a:pt x="72" y="43"/>
                    <a:pt x="72" y="43"/>
                  </a:cubicBezTo>
                  <a:cubicBezTo>
                    <a:pt x="72" y="37"/>
                    <a:pt x="68" y="33"/>
                    <a:pt x="62" y="33"/>
                  </a:cubicBezTo>
                  <a:close/>
                  <a:moveTo>
                    <a:pt x="42" y="78"/>
                  </a:moveTo>
                  <a:cubicBezTo>
                    <a:pt x="31" y="78"/>
                    <a:pt x="31" y="78"/>
                    <a:pt x="31" y="78"/>
                  </a:cubicBezTo>
                  <a:cubicBezTo>
                    <a:pt x="32" y="64"/>
                    <a:pt x="32" y="64"/>
                    <a:pt x="32" y="64"/>
                  </a:cubicBezTo>
                  <a:cubicBezTo>
                    <a:pt x="30" y="63"/>
                    <a:pt x="29" y="60"/>
                    <a:pt x="29" y="58"/>
                  </a:cubicBezTo>
                  <a:cubicBezTo>
                    <a:pt x="29" y="54"/>
                    <a:pt x="32" y="51"/>
                    <a:pt x="36" y="51"/>
                  </a:cubicBezTo>
                  <a:cubicBezTo>
                    <a:pt x="40" y="51"/>
                    <a:pt x="43" y="54"/>
                    <a:pt x="43" y="58"/>
                  </a:cubicBezTo>
                  <a:cubicBezTo>
                    <a:pt x="43" y="60"/>
                    <a:pt x="42" y="63"/>
                    <a:pt x="40" y="64"/>
                  </a:cubicBezTo>
                  <a:lnTo>
                    <a:pt x="42" y="78"/>
                  </a:lnTo>
                  <a:close/>
                  <a:moveTo>
                    <a:pt x="50" y="33"/>
                  </a:moveTo>
                  <a:cubicBezTo>
                    <a:pt x="22" y="33"/>
                    <a:pt x="22" y="33"/>
                    <a:pt x="22" y="33"/>
                  </a:cubicBezTo>
                  <a:cubicBezTo>
                    <a:pt x="22" y="19"/>
                    <a:pt x="22" y="19"/>
                    <a:pt x="22" y="19"/>
                  </a:cubicBezTo>
                  <a:cubicBezTo>
                    <a:pt x="22" y="13"/>
                    <a:pt x="28" y="7"/>
                    <a:pt x="34" y="7"/>
                  </a:cubicBezTo>
                  <a:cubicBezTo>
                    <a:pt x="38" y="7"/>
                    <a:pt x="38" y="7"/>
                    <a:pt x="38" y="7"/>
                  </a:cubicBezTo>
                  <a:cubicBezTo>
                    <a:pt x="45" y="7"/>
                    <a:pt x="50" y="13"/>
                    <a:pt x="50" y="19"/>
                  </a:cubicBezTo>
                  <a:lnTo>
                    <a:pt x="50" y="3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sz="1867">
                <a:latin typeface="Open Sans" panose="020B0606030504020204" pitchFamily="34" charset="0"/>
                <a:cs typeface="Open Sans" panose="020B0606030504020204" pitchFamily="34" charset="0"/>
              </a:endParaRPr>
            </a:p>
          </p:txBody>
        </p:sp>
      </p:grpSp>
      <p:cxnSp>
        <p:nvCxnSpPr>
          <p:cNvPr id="21" name="肘形连接符 20"/>
          <p:cNvCxnSpPr/>
          <p:nvPr/>
        </p:nvCxnSpPr>
        <p:spPr>
          <a:xfrm>
            <a:off x="4438817" y="1699873"/>
            <a:ext cx="3733793" cy="1158983"/>
          </a:xfrm>
          <a:prstGeom prst="bentConnector3">
            <a:avLst>
              <a:gd name="adj1" fmla="val 50000"/>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22" name="组合 21"/>
          <p:cNvGrpSpPr/>
          <p:nvPr/>
        </p:nvGrpSpPr>
        <p:grpSpPr>
          <a:xfrm>
            <a:off x="3837453" y="1458820"/>
            <a:ext cx="567000" cy="567000"/>
            <a:chOff x="4534974" y="3430619"/>
            <a:chExt cx="756000" cy="756000"/>
          </a:xfrm>
        </p:grpSpPr>
        <p:sp>
          <p:nvSpPr>
            <p:cNvPr id="23" name="椭圆 22"/>
            <p:cNvSpPr/>
            <p:nvPr/>
          </p:nvSpPr>
          <p:spPr>
            <a:xfrm>
              <a:off x="4534974" y="3430619"/>
              <a:ext cx="756000" cy="7560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dirty="0">
                <a:latin typeface="Open Sans" panose="020B0606030504020204" pitchFamily="34" charset="0"/>
                <a:cs typeface="Open Sans" panose="020B0606030504020204" pitchFamily="34" charset="0"/>
              </a:endParaRPr>
            </a:p>
          </p:txBody>
        </p:sp>
        <p:grpSp>
          <p:nvGrpSpPr>
            <p:cNvPr id="24" name="Group 92"/>
            <p:cNvGrpSpPr/>
            <p:nvPr/>
          </p:nvGrpSpPr>
          <p:grpSpPr>
            <a:xfrm>
              <a:off x="4688410" y="3660828"/>
              <a:ext cx="474528" cy="295582"/>
              <a:chOff x="5172076" y="1938338"/>
              <a:chExt cx="471488" cy="293688"/>
            </a:xfrm>
            <a:solidFill>
              <a:schemeClr val="bg1"/>
            </a:solidFill>
          </p:grpSpPr>
          <p:sp>
            <p:nvSpPr>
              <p:cNvPr id="25" name="Freeform 8"/>
              <p:cNvSpPr>
                <a:spLocks noEditPoints="1"/>
              </p:cNvSpPr>
              <p:nvPr/>
            </p:nvSpPr>
            <p:spPr bwMode="auto">
              <a:xfrm>
                <a:off x="5172076" y="1938338"/>
                <a:ext cx="471488" cy="293688"/>
              </a:xfrm>
              <a:custGeom>
                <a:avLst/>
                <a:gdLst>
                  <a:gd name="T0" fmla="*/ 113 w 125"/>
                  <a:gd name="T1" fmla="*/ 18 h 78"/>
                  <a:gd name="T2" fmla="*/ 113 w 125"/>
                  <a:gd name="T3" fmla="*/ 0 h 78"/>
                  <a:gd name="T4" fmla="*/ 0 w 125"/>
                  <a:gd name="T5" fmla="*/ 0 h 78"/>
                  <a:gd name="T6" fmla="*/ 0 w 125"/>
                  <a:gd name="T7" fmla="*/ 78 h 78"/>
                  <a:gd name="T8" fmla="*/ 113 w 125"/>
                  <a:gd name="T9" fmla="*/ 78 h 78"/>
                  <a:gd name="T10" fmla="*/ 113 w 125"/>
                  <a:gd name="T11" fmla="*/ 60 h 78"/>
                  <a:gd name="T12" fmla="*/ 125 w 125"/>
                  <a:gd name="T13" fmla="*/ 54 h 78"/>
                  <a:gd name="T14" fmla="*/ 125 w 125"/>
                  <a:gd name="T15" fmla="*/ 26 h 78"/>
                  <a:gd name="T16" fmla="*/ 113 w 125"/>
                  <a:gd name="T17" fmla="*/ 18 h 78"/>
                  <a:gd name="T18" fmla="*/ 104 w 125"/>
                  <a:gd name="T19" fmla="*/ 69 h 78"/>
                  <a:gd name="T20" fmla="*/ 10 w 125"/>
                  <a:gd name="T21" fmla="*/ 69 h 78"/>
                  <a:gd name="T22" fmla="*/ 10 w 125"/>
                  <a:gd name="T23" fmla="*/ 10 h 78"/>
                  <a:gd name="T24" fmla="*/ 104 w 125"/>
                  <a:gd name="T25" fmla="*/ 10 h 78"/>
                  <a:gd name="T26" fmla="*/ 104 w 125"/>
                  <a:gd name="T27" fmla="*/ 69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 h="78">
                    <a:moveTo>
                      <a:pt x="113" y="18"/>
                    </a:moveTo>
                    <a:cubicBezTo>
                      <a:pt x="113" y="0"/>
                      <a:pt x="113" y="0"/>
                      <a:pt x="113" y="0"/>
                    </a:cubicBezTo>
                    <a:cubicBezTo>
                      <a:pt x="0" y="0"/>
                      <a:pt x="0" y="0"/>
                      <a:pt x="0" y="0"/>
                    </a:cubicBezTo>
                    <a:cubicBezTo>
                      <a:pt x="0" y="78"/>
                      <a:pt x="0" y="78"/>
                      <a:pt x="0" y="78"/>
                    </a:cubicBezTo>
                    <a:cubicBezTo>
                      <a:pt x="113" y="78"/>
                      <a:pt x="113" y="78"/>
                      <a:pt x="113" y="78"/>
                    </a:cubicBezTo>
                    <a:cubicBezTo>
                      <a:pt x="113" y="60"/>
                      <a:pt x="113" y="60"/>
                      <a:pt x="113" y="60"/>
                    </a:cubicBezTo>
                    <a:cubicBezTo>
                      <a:pt x="117" y="60"/>
                      <a:pt x="125" y="61"/>
                      <a:pt x="125" y="54"/>
                    </a:cubicBezTo>
                    <a:cubicBezTo>
                      <a:pt x="125" y="26"/>
                      <a:pt x="125" y="26"/>
                      <a:pt x="125" y="26"/>
                    </a:cubicBezTo>
                    <a:cubicBezTo>
                      <a:pt x="125" y="17"/>
                      <a:pt x="116" y="18"/>
                      <a:pt x="113" y="18"/>
                    </a:cubicBezTo>
                    <a:close/>
                    <a:moveTo>
                      <a:pt x="104" y="69"/>
                    </a:moveTo>
                    <a:cubicBezTo>
                      <a:pt x="10" y="69"/>
                      <a:pt x="10" y="69"/>
                      <a:pt x="10" y="69"/>
                    </a:cubicBezTo>
                    <a:cubicBezTo>
                      <a:pt x="10" y="10"/>
                      <a:pt x="10" y="10"/>
                      <a:pt x="10" y="10"/>
                    </a:cubicBezTo>
                    <a:cubicBezTo>
                      <a:pt x="104" y="10"/>
                      <a:pt x="104" y="10"/>
                      <a:pt x="104" y="10"/>
                    </a:cubicBezTo>
                    <a:lnTo>
                      <a:pt x="104" y="69"/>
                    </a:lnTo>
                    <a:close/>
                  </a:path>
                </a:pathLst>
              </a:custGeom>
              <a:solidFill>
                <a:srgbClr val="2E2E2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900">
                  <a:latin typeface="Open Sans" panose="020B0606030504020204" pitchFamily="34" charset="0"/>
                  <a:ea typeface="Open Sans" panose="020B0606030504020204" pitchFamily="34" charset="0"/>
                  <a:cs typeface="Open Sans" panose="020B0606030504020204" pitchFamily="34" charset="0"/>
                </a:endParaRPr>
              </a:p>
            </p:txBody>
          </p:sp>
          <p:sp>
            <p:nvSpPr>
              <p:cNvPr id="26" name="Rectangle 9"/>
              <p:cNvSpPr>
                <a:spLocks noChangeArrowheads="1"/>
              </p:cNvSpPr>
              <p:nvPr/>
            </p:nvSpPr>
            <p:spPr bwMode="auto">
              <a:xfrm>
                <a:off x="5235576" y="2001838"/>
                <a:ext cx="90488" cy="166688"/>
              </a:xfrm>
              <a:prstGeom prst="rect">
                <a:avLst/>
              </a:prstGeom>
              <a:solidFill>
                <a:srgbClr val="2E2E2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900">
                  <a:latin typeface="Open Sans" panose="020B0606030504020204" pitchFamily="34" charset="0"/>
                  <a:ea typeface="Open Sans" panose="020B0606030504020204" pitchFamily="34" charset="0"/>
                  <a:cs typeface="Open Sans" panose="020B0606030504020204" pitchFamily="34" charset="0"/>
                </a:endParaRPr>
              </a:p>
            </p:txBody>
          </p:sp>
          <p:sp>
            <p:nvSpPr>
              <p:cNvPr id="27" name="Rectangle 10"/>
              <p:cNvSpPr>
                <a:spLocks noChangeArrowheads="1"/>
              </p:cNvSpPr>
              <p:nvPr/>
            </p:nvSpPr>
            <p:spPr bwMode="auto">
              <a:xfrm>
                <a:off x="5341938" y="2001838"/>
                <a:ext cx="85725" cy="166688"/>
              </a:xfrm>
              <a:prstGeom prst="rect">
                <a:avLst/>
              </a:prstGeom>
              <a:solidFill>
                <a:srgbClr val="2E2E2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900">
                  <a:latin typeface="Open Sans" panose="020B0606030504020204" pitchFamily="34" charset="0"/>
                  <a:ea typeface="Open Sans" panose="020B0606030504020204" pitchFamily="34" charset="0"/>
                  <a:cs typeface="Open Sans" panose="020B0606030504020204" pitchFamily="34" charset="0"/>
                </a:endParaRPr>
              </a:p>
            </p:txBody>
          </p:sp>
        </p:grpSp>
      </p:grpSp>
      <p:cxnSp>
        <p:nvCxnSpPr>
          <p:cNvPr id="28" name="直接连接符 27"/>
          <p:cNvCxnSpPr/>
          <p:nvPr/>
        </p:nvCxnSpPr>
        <p:spPr>
          <a:xfrm flipH="1" flipV="1">
            <a:off x="4688378" y="4349211"/>
            <a:ext cx="960065" cy="1"/>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29" name="组合 28"/>
          <p:cNvGrpSpPr/>
          <p:nvPr/>
        </p:nvGrpSpPr>
        <p:grpSpPr>
          <a:xfrm>
            <a:off x="3776406" y="4039313"/>
            <a:ext cx="567000" cy="567000"/>
            <a:chOff x="4534974" y="5306072"/>
            <a:chExt cx="756000" cy="756000"/>
          </a:xfrm>
        </p:grpSpPr>
        <p:sp>
          <p:nvSpPr>
            <p:cNvPr id="30" name="椭圆 29"/>
            <p:cNvSpPr/>
            <p:nvPr/>
          </p:nvSpPr>
          <p:spPr>
            <a:xfrm>
              <a:off x="4534974" y="5306072"/>
              <a:ext cx="756000" cy="7560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Open Sans" panose="020B0606030504020204" pitchFamily="34" charset="0"/>
                <a:cs typeface="Open Sans" panose="020B0606030504020204" pitchFamily="34" charset="0"/>
              </a:endParaRPr>
            </a:p>
          </p:txBody>
        </p:sp>
        <p:grpSp>
          <p:nvGrpSpPr>
            <p:cNvPr id="31" name="Group 9"/>
            <p:cNvGrpSpPr/>
            <p:nvPr/>
          </p:nvGrpSpPr>
          <p:grpSpPr>
            <a:xfrm>
              <a:off x="4659950" y="5504420"/>
              <a:ext cx="516045" cy="382660"/>
              <a:chOff x="4572000" y="3414713"/>
              <a:chExt cx="374651" cy="277813"/>
            </a:xfrm>
            <a:solidFill>
              <a:schemeClr val="bg1"/>
            </a:solidFill>
          </p:grpSpPr>
          <p:sp>
            <p:nvSpPr>
              <p:cNvPr id="32" name="Freeform 17"/>
              <p:cNvSpPr>
                <a:spLocks/>
              </p:cNvSpPr>
              <p:nvPr/>
            </p:nvSpPr>
            <p:spPr bwMode="auto">
              <a:xfrm>
                <a:off x="4713288" y="3481388"/>
                <a:ext cx="233363" cy="211138"/>
              </a:xfrm>
              <a:custGeom>
                <a:avLst/>
                <a:gdLst>
                  <a:gd name="T0" fmla="*/ 89 w 89"/>
                  <a:gd name="T1" fmla="*/ 33 h 81"/>
                  <a:gd name="T2" fmla="*/ 43 w 89"/>
                  <a:gd name="T3" fmla="*/ 0 h 81"/>
                  <a:gd name="T4" fmla="*/ 40 w 89"/>
                  <a:gd name="T5" fmla="*/ 1 h 81"/>
                  <a:gd name="T6" fmla="*/ 43 w 89"/>
                  <a:gd name="T7" fmla="*/ 11 h 81"/>
                  <a:gd name="T8" fmla="*/ 0 w 89"/>
                  <a:gd name="T9" fmla="*/ 44 h 81"/>
                  <a:gd name="T10" fmla="*/ 0 w 89"/>
                  <a:gd name="T11" fmla="*/ 44 h 81"/>
                  <a:gd name="T12" fmla="*/ 40 w 89"/>
                  <a:gd name="T13" fmla="*/ 65 h 81"/>
                  <a:gd name="T14" fmla="*/ 74 w 89"/>
                  <a:gd name="T15" fmla="*/ 81 h 81"/>
                  <a:gd name="T16" fmla="*/ 64 w 89"/>
                  <a:gd name="T17" fmla="*/ 62 h 81"/>
                  <a:gd name="T18" fmla="*/ 89 w 89"/>
                  <a:gd name="T19" fmla="*/ 33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81">
                    <a:moveTo>
                      <a:pt x="89" y="33"/>
                    </a:moveTo>
                    <a:cubicBezTo>
                      <a:pt x="89" y="15"/>
                      <a:pt x="68" y="0"/>
                      <a:pt x="43" y="0"/>
                    </a:cubicBezTo>
                    <a:cubicBezTo>
                      <a:pt x="42" y="0"/>
                      <a:pt x="41" y="1"/>
                      <a:pt x="40" y="1"/>
                    </a:cubicBezTo>
                    <a:cubicBezTo>
                      <a:pt x="42" y="4"/>
                      <a:pt x="43" y="8"/>
                      <a:pt x="43" y="11"/>
                    </a:cubicBezTo>
                    <a:cubicBezTo>
                      <a:pt x="43" y="29"/>
                      <a:pt x="24" y="43"/>
                      <a:pt x="0" y="44"/>
                    </a:cubicBezTo>
                    <a:cubicBezTo>
                      <a:pt x="0" y="44"/>
                      <a:pt x="0" y="44"/>
                      <a:pt x="0" y="44"/>
                    </a:cubicBezTo>
                    <a:cubicBezTo>
                      <a:pt x="6" y="56"/>
                      <a:pt x="21" y="64"/>
                      <a:pt x="40" y="65"/>
                    </a:cubicBezTo>
                    <a:cubicBezTo>
                      <a:pt x="53" y="75"/>
                      <a:pt x="74" y="81"/>
                      <a:pt x="74" y="81"/>
                    </a:cubicBezTo>
                    <a:cubicBezTo>
                      <a:pt x="64" y="72"/>
                      <a:pt x="63" y="65"/>
                      <a:pt x="64" y="62"/>
                    </a:cubicBezTo>
                    <a:cubicBezTo>
                      <a:pt x="79" y="56"/>
                      <a:pt x="89" y="46"/>
                      <a:pt x="89" y="33"/>
                    </a:cubicBezTo>
                    <a:close/>
                  </a:path>
                </a:pathLst>
              </a:custGeom>
              <a:solidFill>
                <a:srgbClr val="2E2E2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en-US" sz="1050">
                  <a:latin typeface="Open Sans" panose="020B0606030504020204" pitchFamily="34" charset="0"/>
                  <a:ea typeface="Open Sans" panose="020B0606030504020204" pitchFamily="34" charset="0"/>
                  <a:cs typeface="Open Sans" panose="020B0606030504020204" pitchFamily="34" charset="0"/>
                </a:endParaRPr>
              </a:p>
            </p:txBody>
          </p:sp>
          <p:sp>
            <p:nvSpPr>
              <p:cNvPr id="33" name="Freeform 18"/>
              <p:cNvSpPr>
                <a:spLocks/>
              </p:cNvSpPr>
              <p:nvPr/>
            </p:nvSpPr>
            <p:spPr bwMode="auto">
              <a:xfrm>
                <a:off x="4572000" y="3414713"/>
                <a:ext cx="241300" cy="209550"/>
              </a:xfrm>
              <a:custGeom>
                <a:avLst/>
                <a:gdLst>
                  <a:gd name="T0" fmla="*/ 89 w 92"/>
                  <a:gd name="T1" fmla="*/ 21 h 80"/>
                  <a:gd name="T2" fmla="*/ 46 w 92"/>
                  <a:gd name="T3" fmla="*/ 0 h 80"/>
                  <a:gd name="T4" fmla="*/ 0 w 92"/>
                  <a:gd name="T5" fmla="*/ 32 h 80"/>
                  <a:gd name="T6" fmla="*/ 25 w 92"/>
                  <a:gd name="T7" fmla="*/ 61 h 80"/>
                  <a:gd name="T8" fmla="*/ 14 w 92"/>
                  <a:gd name="T9" fmla="*/ 80 h 80"/>
                  <a:gd name="T10" fmla="*/ 48 w 92"/>
                  <a:gd name="T11" fmla="*/ 65 h 80"/>
                  <a:gd name="T12" fmla="*/ 49 w 92"/>
                  <a:gd name="T13" fmla="*/ 64 h 80"/>
                  <a:gd name="T14" fmla="*/ 92 w 92"/>
                  <a:gd name="T15" fmla="*/ 32 h 80"/>
                  <a:gd name="T16" fmla="*/ 89 w 92"/>
                  <a:gd name="T17" fmla="*/ 21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80">
                    <a:moveTo>
                      <a:pt x="89" y="21"/>
                    </a:moveTo>
                    <a:cubicBezTo>
                      <a:pt x="83" y="9"/>
                      <a:pt x="66" y="0"/>
                      <a:pt x="46" y="0"/>
                    </a:cubicBezTo>
                    <a:cubicBezTo>
                      <a:pt x="20" y="0"/>
                      <a:pt x="0" y="14"/>
                      <a:pt x="0" y="32"/>
                    </a:cubicBezTo>
                    <a:cubicBezTo>
                      <a:pt x="0" y="45"/>
                      <a:pt x="10" y="56"/>
                      <a:pt x="25" y="61"/>
                    </a:cubicBezTo>
                    <a:cubicBezTo>
                      <a:pt x="26" y="65"/>
                      <a:pt x="25" y="71"/>
                      <a:pt x="14" y="80"/>
                    </a:cubicBezTo>
                    <a:cubicBezTo>
                      <a:pt x="14" y="80"/>
                      <a:pt x="36" y="75"/>
                      <a:pt x="48" y="65"/>
                    </a:cubicBezTo>
                    <a:cubicBezTo>
                      <a:pt x="49" y="64"/>
                      <a:pt x="49" y="64"/>
                      <a:pt x="49" y="64"/>
                    </a:cubicBezTo>
                    <a:cubicBezTo>
                      <a:pt x="73" y="63"/>
                      <a:pt x="92" y="49"/>
                      <a:pt x="92" y="32"/>
                    </a:cubicBezTo>
                    <a:cubicBezTo>
                      <a:pt x="92" y="28"/>
                      <a:pt x="91" y="25"/>
                      <a:pt x="89" y="21"/>
                    </a:cubicBezTo>
                    <a:close/>
                  </a:path>
                </a:pathLst>
              </a:custGeom>
              <a:solidFill>
                <a:srgbClr val="2E2E2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en-US" sz="1050">
                  <a:latin typeface="Open Sans" panose="020B0606030504020204" pitchFamily="34" charset="0"/>
                  <a:ea typeface="Open Sans" panose="020B0606030504020204" pitchFamily="34" charset="0"/>
                  <a:cs typeface="Open Sans" panose="020B0606030504020204" pitchFamily="34" charset="0"/>
                </a:endParaRPr>
              </a:p>
            </p:txBody>
          </p:sp>
        </p:grpSp>
      </p:grpSp>
      <p:sp>
        <p:nvSpPr>
          <p:cNvPr id="35" name="任意多边形 34"/>
          <p:cNvSpPr/>
          <p:nvPr/>
        </p:nvSpPr>
        <p:spPr>
          <a:xfrm>
            <a:off x="7852670" y="2522866"/>
            <a:ext cx="957536" cy="2027662"/>
          </a:xfrm>
          <a:custGeom>
            <a:avLst/>
            <a:gdLst>
              <a:gd name="connsiteX0" fmla="*/ 1181100 w 1181100"/>
              <a:gd name="connsiteY0" fmla="*/ 0 h 1921854"/>
              <a:gd name="connsiteX1" fmla="*/ 1181100 w 1181100"/>
              <a:gd name="connsiteY1" fmla="*/ 1921854 h 1921854"/>
              <a:gd name="connsiteX2" fmla="*/ 0 w 1181100"/>
              <a:gd name="connsiteY2" fmla="*/ 1921854 h 1921854"/>
              <a:gd name="connsiteX3" fmla="*/ 0 w 1181100"/>
              <a:gd name="connsiteY3" fmla="*/ 731966 h 1921854"/>
              <a:gd name="connsiteX4" fmla="*/ 319230 w 1181100"/>
              <a:gd name="connsiteY4" fmla="*/ 562253 h 1921854"/>
              <a:gd name="connsiteX5" fmla="*/ 425975 w 1181100"/>
              <a:gd name="connsiteY5" fmla="*/ 500289 h 1921854"/>
              <a:gd name="connsiteX6" fmla="*/ 445921 w 1181100"/>
              <a:gd name="connsiteY6" fmla="*/ 529872 h 1921854"/>
              <a:gd name="connsiteX7" fmla="*/ 590551 w 1181100"/>
              <a:gd name="connsiteY7" fmla="*/ 589779 h 1921854"/>
              <a:gd name="connsiteX8" fmla="*/ 795088 w 1181100"/>
              <a:gd name="connsiteY8" fmla="*/ 385242 h 1921854"/>
              <a:gd name="connsiteX9" fmla="*/ 779015 w 1181100"/>
              <a:gd name="connsiteY9" fmla="*/ 305627 h 1921854"/>
              <a:gd name="connsiteX10" fmla="*/ 768996 w 1181100"/>
              <a:gd name="connsiteY10" fmla="*/ 290767 h 1921854"/>
              <a:gd name="connsiteX11" fmla="*/ 952789 w 1181100"/>
              <a:gd name="connsiteY11" fmla="*/ 167545 h 1921854"/>
              <a:gd name="connsiteX12" fmla="*/ 1140954 w 1181100"/>
              <a:gd name="connsiteY12" fmla="*/ 31276 h 1921854"/>
              <a:gd name="connsiteX13" fmla="*/ 1181100 w 1181100"/>
              <a:gd name="connsiteY13" fmla="*/ 0 h 1921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81100" h="1921854">
                <a:moveTo>
                  <a:pt x="1181100" y="0"/>
                </a:moveTo>
                <a:lnTo>
                  <a:pt x="1181100" y="1921854"/>
                </a:lnTo>
                <a:lnTo>
                  <a:pt x="0" y="1921854"/>
                </a:lnTo>
                <a:lnTo>
                  <a:pt x="0" y="731966"/>
                </a:lnTo>
                <a:lnTo>
                  <a:pt x="319230" y="562253"/>
                </a:lnTo>
                <a:lnTo>
                  <a:pt x="425975" y="500289"/>
                </a:lnTo>
                <a:lnTo>
                  <a:pt x="445921" y="529872"/>
                </a:lnTo>
                <a:cubicBezTo>
                  <a:pt x="482935" y="566886"/>
                  <a:pt x="534069" y="589779"/>
                  <a:pt x="590551" y="589779"/>
                </a:cubicBezTo>
                <a:cubicBezTo>
                  <a:pt x="703514" y="589779"/>
                  <a:pt x="795088" y="498205"/>
                  <a:pt x="795088" y="385242"/>
                </a:cubicBezTo>
                <a:cubicBezTo>
                  <a:pt x="795088" y="357001"/>
                  <a:pt x="789365" y="330097"/>
                  <a:pt x="779015" y="305627"/>
                </a:cubicBezTo>
                <a:lnTo>
                  <a:pt x="768996" y="290767"/>
                </a:lnTo>
                <a:lnTo>
                  <a:pt x="952789" y="167545"/>
                </a:lnTo>
                <a:cubicBezTo>
                  <a:pt x="1017466" y="122501"/>
                  <a:pt x="1080201" y="77074"/>
                  <a:pt x="1140954" y="31276"/>
                </a:cubicBezTo>
                <a:lnTo>
                  <a:pt x="1181100" y="0"/>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Open Sans" panose="020B0606030504020204" pitchFamily="34" charset="0"/>
              <a:cs typeface="Open Sans" panose="020B0606030504020204" pitchFamily="34" charset="0"/>
            </a:endParaRPr>
          </a:p>
        </p:txBody>
      </p:sp>
      <p:sp>
        <p:nvSpPr>
          <p:cNvPr id="36" name="任意多边形 35"/>
          <p:cNvSpPr/>
          <p:nvPr/>
        </p:nvSpPr>
        <p:spPr>
          <a:xfrm>
            <a:off x="6791461" y="3382395"/>
            <a:ext cx="865150" cy="1163599"/>
          </a:xfrm>
          <a:custGeom>
            <a:avLst/>
            <a:gdLst>
              <a:gd name="connsiteX0" fmla="*/ 1181100 w 1181100"/>
              <a:gd name="connsiteY0" fmla="*/ 0 h 1161755"/>
              <a:gd name="connsiteX1" fmla="*/ 1181100 w 1181100"/>
              <a:gd name="connsiteY1" fmla="*/ 1161755 h 1161755"/>
              <a:gd name="connsiteX2" fmla="*/ 0 w 1181100"/>
              <a:gd name="connsiteY2" fmla="*/ 1161755 h 1161755"/>
              <a:gd name="connsiteX3" fmla="*/ 0 w 1181100"/>
              <a:gd name="connsiteY3" fmla="*/ 517854 h 1161755"/>
              <a:gd name="connsiteX4" fmla="*/ 336342 w 1181100"/>
              <a:gd name="connsiteY4" fmla="*/ 385518 h 1161755"/>
              <a:gd name="connsiteX5" fmla="*/ 408490 w 1181100"/>
              <a:gd name="connsiteY5" fmla="*/ 354228 h 1161755"/>
              <a:gd name="connsiteX6" fmla="*/ 445921 w 1181100"/>
              <a:gd name="connsiteY6" fmla="*/ 409746 h 1161755"/>
              <a:gd name="connsiteX7" fmla="*/ 590551 w 1181100"/>
              <a:gd name="connsiteY7" fmla="*/ 469653 h 1161755"/>
              <a:gd name="connsiteX8" fmla="*/ 795088 w 1181100"/>
              <a:gd name="connsiteY8" fmla="*/ 265116 h 1161755"/>
              <a:gd name="connsiteX9" fmla="*/ 790933 w 1181100"/>
              <a:gd name="connsiteY9" fmla="*/ 223895 h 1161755"/>
              <a:gd name="connsiteX10" fmla="*/ 781056 w 1181100"/>
              <a:gd name="connsiteY10" fmla="*/ 192076 h 1161755"/>
              <a:gd name="connsiteX11" fmla="*/ 1174526 w 1181100"/>
              <a:gd name="connsiteY11" fmla="*/ 3495 h 1161755"/>
              <a:gd name="connsiteX12" fmla="*/ 1181100 w 1181100"/>
              <a:gd name="connsiteY12" fmla="*/ 0 h 1161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81100" h="1161755">
                <a:moveTo>
                  <a:pt x="1181100" y="0"/>
                </a:moveTo>
                <a:lnTo>
                  <a:pt x="1181100" y="1161755"/>
                </a:lnTo>
                <a:lnTo>
                  <a:pt x="0" y="1161755"/>
                </a:lnTo>
                <a:lnTo>
                  <a:pt x="0" y="517854"/>
                </a:lnTo>
                <a:lnTo>
                  <a:pt x="336342" y="385518"/>
                </a:lnTo>
                <a:lnTo>
                  <a:pt x="408490" y="354228"/>
                </a:lnTo>
                <a:lnTo>
                  <a:pt x="445921" y="409746"/>
                </a:lnTo>
                <a:cubicBezTo>
                  <a:pt x="482935" y="446760"/>
                  <a:pt x="534070" y="469653"/>
                  <a:pt x="590551" y="469653"/>
                </a:cubicBezTo>
                <a:cubicBezTo>
                  <a:pt x="703514" y="469653"/>
                  <a:pt x="795088" y="378079"/>
                  <a:pt x="795088" y="265116"/>
                </a:cubicBezTo>
                <a:cubicBezTo>
                  <a:pt x="795088" y="250996"/>
                  <a:pt x="793657" y="237210"/>
                  <a:pt x="790933" y="223895"/>
                </a:cubicBezTo>
                <a:lnTo>
                  <a:pt x="781056" y="192076"/>
                </a:lnTo>
                <a:lnTo>
                  <a:pt x="1174526" y="3495"/>
                </a:lnTo>
                <a:lnTo>
                  <a:pt x="1181100" y="0"/>
                </a:lnTo>
                <a:close/>
              </a:path>
            </a:pathLst>
          </a:custGeom>
          <a:solidFill>
            <a:srgbClr val="2E2E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Open Sans" panose="020B0606030504020204" pitchFamily="34" charset="0"/>
              <a:cs typeface="Open Sans" panose="020B0606030504020204" pitchFamily="34" charset="0"/>
            </a:endParaRPr>
          </a:p>
        </p:txBody>
      </p:sp>
      <p:sp>
        <p:nvSpPr>
          <p:cNvPr id="37" name="任意多边形 36"/>
          <p:cNvSpPr/>
          <p:nvPr/>
        </p:nvSpPr>
        <p:spPr>
          <a:xfrm>
            <a:off x="5142842" y="4078684"/>
            <a:ext cx="1452561" cy="467310"/>
          </a:xfrm>
          <a:custGeom>
            <a:avLst/>
            <a:gdLst>
              <a:gd name="connsiteX0" fmla="*/ 1936748 w 1936748"/>
              <a:gd name="connsiteY0" fmla="*/ 0 h 623080"/>
              <a:gd name="connsiteX1" fmla="*/ 1936748 w 1936748"/>
              <a:gd name="connsiteY1" fmla="*/ 623080 h 623080"/>
              <a:gd name="connsiteX2" fmla="*/ 0 w 1936748"/>
              <a:gd name="connsiteY2" fmla="*/ 623080 h 623080"/>
              <a:gd name="connsiteX3" fmla="*/ 0 w 1936748"/>
              <a:gd name="connsiteY3" fmla="*/ 613884 h 623080"/>
              <a:gd name="connsiteX4" fmla="*/ 352298 w 1936748"/>
              <a:gd name="connsiteY4" fmla="*/ 519526 h 623080"/>
              <a:gd name="connsiteX5" fmla="*/ 750617 w 1936748"/>
              <a:gd name="connsiteY5" fmla="*/ 403342 h 623080"/>
              <a:gd name="connsiteX6" fmla="*/ 791646 w 1936748"/>
              <a:gd name="connsiteY6" fmla="*/ 390480 h 623080"/>
              <a:gd name="connsiteX7" fmla="*/ 823745 w 1936748"/>
              <a:gd name="connsiteY7" fmla="*/ 438090 h 623080"/>
              <a:gd name="connsiteX8" fmla="*/ 968375 w 1936748"/>
              <a:gd name="connsiteY8" fmla="*/ 497997 h 623080"/>
              <a:gd name="connsiteX9" fmla="*/ 1172912 w 1936748"/>
              <a:gd name="connsiteY9" fmla="*/ 293460 h 623080"/>
              <a:gd name="connsiteX10" fmla="*/ 1170635 w 1936748"/>
              <a:gd name="connsiteY10" fmla="*/ 270869 h 623080"/>
              <a:gd name="connsiteX11" fmla="*/ 1509041 w 1936748"/>
              <a:gd name="connsiteY11" fmla="*/ 156899 h 623080"/>
              <a:gd name="connsiteX12" fmla="*/ 1868376 w 1936748"/>
              <a:gd name="connsiteY12" fmla="*/ 26902 h 623080"/>
              <a:gd name="connsiteX13" fmla="*/ 1936748 w 1936748"/>
              <a:gd name="connsiteY13" fmla="*/ 0 h 623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36748" h="623080">
                <a:moveTo>
                  <a:pt x="1936748" y="0"/>
                </a:moveTo>
                <a:lnTo>
                  <a:pt x="1936748" y="623080"/>
                </a:lnTo>
                <a:lnTo>
                  <a:pt x="0" y="623080"/>
                </a:lnTo>
                <a:lnTo>
                  <a:pt x="0" y="613884"/>
                </a:lnTo>
                <a:lnTo>
                  <a:pt x="352298" y="519526"/>
                </a:lnTo>
                <a:cubicBezTo>
                  <a:pt x="487129" y="481602"/>
                  <a:pt x="619924" y="442867"/>
                  <a:pt x="750617" y="403342"/>
                </a:cubicBezTo>
                <a:lnTo>
                  <a:pt x="791646" y="390480"/>
                </a:lnTo>
                <a:lnTo>
                  <a:pt x="823745" y="438090"/>
                </a:lnTo>
                <a:cubicBezTo>
                  <a:pt x="860759" y="475104"/>
                  <a:pt x="911894" y="497997"/>
                  <a:pt x="968375" y="497997"/>
                </a:cubicBezTo>
                <a:cubicBezTo>
                  <a:pt x="1081338" y="497997"/>
                  <a:pt x="1172912" y="406423"/>
                  <a:pt x="1172912" y="293460"/>
                </a:cubicBezTo>
                <a:lnTo>
                  <a:pt x="1170635" y="270869"/>
                </a:lnTo>
                <a:lnTo>
                  <a:pt x="1509041" y="156899"/>
                </a:lnTo>
                <a:cubicBezTo>
                  <a:pt x="1631071" y="114305"/>
                  <a:pt x="1750871" y="70965"/>
                  <a:pt x="1868376" y="26902"/>
                </a:cubicBezTo>
                <a:lnTo>
                  <a:pt x="1936748" y="0"/>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Open Sans" panose="020B0606030504020204" pitchFamily="34" charset="0"/>
              <a:cs typeface="Open Sans" panose="020B0606030504020204" pitchFamily="34" charset="0"/>
            </a:endParaRPr>
          </a:p>
        </p:txBody>
      </p:sp>
      <p:sp>
        <p:nvSpPr>
          <p:cNvPr id="41" name="椭圆 40"/>
          <p:cNvSpPr/>
          <p:nvPr/>
        </p:nvSpPr>
        <p:spPr>
          <a:xfrm>
            <a:off x="8223438" y="2877142"/>
            <a:ext cx="216000" cy="2160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Open Sans" panose="020B0606030504020204" pitchFamily="34" charset="0"/>
              <a:cs typeface="Open Sans" panose="020B0606030504020204" pitchFamily="34" charset="0"/>
            </a:endParaRPr>
          </a:p>
        </p:txBody>
      </p:sp>
      <p:sp>
        <p:nvSpPr>
          <p:cNvPr id="42" name="椭圆 41"/>
          <p:cNvSpPr/>
          <p:nvPr/>
        </p:nvSpPr>
        <p:spPr>
          <a:xfrm>
            <a:off x="7117333" y="3595864"/>
            <a:ext cx="216000" cy="216000"/>
          </a:xfrm>
          <a:prstGeom prst="ellipse">
            <a:avLst/>
          </a:prstGeom>
          <a:solidFill>
            <a:srgbClr val="2E2E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Open Sans" panose="020B0606030504020204" pitchFamily="34" charset="0"/>
              <a:cs typeface="Open Sans" panose="020B0606030504020204" pitchFamily="34" charset="0"/>
            </a:endParaRPr>
          </a:p>
        </p:txBody>
      </p:sp>
      <p:sp>
        <p:nvSpPr>
          <p:cNvPr id="43" name="椭圆 42"/>
          <p:cNvSpPr/>
          <p:nvPr/>
        </p:nvSpPr>
        <p:spPr>
          <a:xfrm>
            <a:off x="5761122" y="4214813"/>
            <a:ext cx="216000" cy="2160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latin typeface="Open Sans" panose="020B0606030504020204" pitchFamily="34" charset="0"/>
              <a:cs typeface="Open Sans" panose="020B0606030504020204" pitchFamily="34" charset="0"/>
            </a:endParaRPr>
          </a:p>
        </p:txBody>
      </p:sp>
      <p:sp>
        <p:nvSpPr>
          <p:cNvPr id="47" name="矩形 46"/>
          <p:cNvSpPr/>
          <p:nvPr/>
        </p:nvSpPr>
        <p:spPr>
          <a:xfrm>
            <a:off x="276809" y="1417799"/>
            <a:ext cx="3430254" cy="523220"/>
          </a:xfrm>
          <a:prstGeom prst="rect">
            <a:avLst/>
          </a:prstGeom>
        </p:spPr>
        <p:txBody>
          <a:bodyPr wrap="square">
            <a:spAutoFit/>
          </a:bodyPr>
          <a:lstStyle/>
          <a:p>
            <a:pPr lvl="0" algn="just">
              <a:spcBef>
                <a:spcPts val="600"/>
              </a:spcBef>
            </a:pPr>
            <a:r>
              <a:rPr lang="vi-VN" dirty="0">
                <a:latin typeface="Open Sans" panose="020B0606030504020204" pitchFamily="34" charset="0"/>
                <a:ea typeface="Open Sans" panose="020B0606030504020204" pitchFamily="34" charset="0"/>
                <a:cs typeface="Open Sans" panose="020B0606030504020204" pitchFamily="34" charset="0"/>
              </a:rPr>
              <a:t>Hồ Chí Minh luôn chú trọng xây dựng hệ thống luật pháp dân chủ, hiện đại</a:t>
            </a:r>
            <a:endParaRPr lang="en-US"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49" name="矩形 48"/>
          <p:cNvSpPr/>
          <p:nvPr/>
        </p:nvSpPr>
        <p:spPr>
          <a:xfrm>
            <a:off x="311173" y="2349074"/>
            <a:ext cx="3234187" cy="1169551"/>
          </a:xfrm>
          <a:prstGeom prst="rect">
            <a:avLst/>
          </a:prstGeom>
        </p:spPr>
        <p:txBody>
          <a:bodyPr wrap="square">
            <a:spAutoFit/>
          </a:bodyPr>
          <a:lstStyle/>
          <a:p>
            <a:pPr marL="0" lvl="0" indent="0" algn="just">
              <a:buNone/>
            </a:pPr>
            <a:r>
              <a:rPr lang="vi-VN" dirty="0">
                <a:latin typeface="Open Sans" panose="020B0606030504020204" pitchFamily="34" charset="0"/>
                <a:ea typeface="Open Sans" panose="020B0606030504020204" pitchFamily="34" charset="0"/>
                <a:cs typeface="Open Sans" panose="020B0606030504020204" pitchFamily="34" charset="0"/>
              </a:rPr>
              <a:t>Hồ Chí Minh cũng rất </a:t>
            </a:r>
            <a:r>
              <a:rPr lang="vi-VN" i="1" dirty="0">
                <a:latin typeface="Open Sans" panose="020B0606030504020204" pitchFamily="34" charset="0"/>
                <a:ea typeface="Open Sans" panose="020B0606030504020204" pitchFamily="34" charset="0"/>
                <a:cs typeface="Open Sans" panose="020B0606030504020204" pitchFamily="34" charset="0"/>
              </a:rPr>
              <a:t>chú trọng đưa pháp luật vào trong cuộc sống, bảo đảm cho pháp luật được thi hành và có cơ chế giám sát việc thi hành pháp luật</a:t>
            </a:r>
            <a:endParaRPr lang="vi-VN"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51" name="矩形 50"/>
          <p:cNvSpPr/>
          <p:nvPr/>
        </p:nvSpPr>
        <p:spPr>
          <a:xfrm>
            <a:off x="311173" y="4039313"/>
            <a:ext cx="3208619" cy="523220"/>
          </a:xfrm>
          <a:prstGeom prst="rect">
            <a:avLst/>
          </a:prstGeom>
        </p:spPr>
        <p:txBody>
          <a:bodyPr wrap="square">
            <a:spAutoFit/>
          </a:bodyPr>
          <a:lstStyle/>
          <a:p>
            <a:pPr marL="0" lvl="0" indent="0" algn="just">
              <a:buNone/>
            </a:pPr>
            <a:r>
              <a:rPr lang="vi-VN" dirty="0">
                <a:latin typeface="Open Sans" panose="020B0606030504020204" pitchFamily="34" charset="0"/>
                <a:ea typeface="Open Sans" panose="020B0606030504020204" pitchFamily="34" charset="0"/>
                <a:cs typeface="Open Sans" panose="020B0606030504020204" pitchFamily="34" charset="0"/>
              </a:rPr>
              <a:t>Hồ Chí Minh luôn </a:t>
            </a:r>
            <a:r>
              <a:rPr lang="vi-VN" i="1" dirty="0">
                <a:latin typeface="Open Sans" panose="020B0606030504020204" pitchFamily="34" charset="0"/>
                <a:ea typeface="Open Sans" panose="020B0606030504020204" pitchFamily="34" charset="0"/>
                <a:cs typeface="Open Sans" panose="020B0606030504020204" pitchFamily="34" charset="0"/>
              </a:rPr>
              <a:t>nêu cao tính nghiêm minh của pháp luật</a:t>
            </a:r>
            <a:endParaRPr lang="zh-CN" altLang="en-US" dirty="0">
              <a:solidFill>
                <a:schemeClr val="tx1">
                  <a:lumMod val="65000"/>
                  <a:lumOff val="35000"/>
                </a:schemeClr>
              </a:solidFill>
              <a:latin typeface="Open Sans" panose="020B0606030504020204" pitchFamily="34" charset="0"/>
              <a:ea typeface="微软雅黑" panose="020B0503020204020204" pitchFamily="34" charset="-122"/>
              <a:cs typeface="Open Sans" panose="020B0606030504020204" pitchFamily="34" charset="0"/>
            </a:endParaRPr>
          </a:p>
        </p:txBody>
      </p:sp>
      <p:sp>
        <p:nvSpPr>
          <p:cNvPr id="2" name="Rectangle 1">
            <a:extLst>
              <a:ext uri="{FF2B5EF4-FFF2-40B4-BE49-F238E27FC236}">
                <a16:creationId xmlns:a16="http://schemas.microsoft.com/office/drawing/2014/main" id="{3F33B9F3-0AAD-4E79-B228-C8DC17E52DA8}"/>
              </a:ext>
            </a:extLst>
          </p:cNvPr>
          <p:cNvSpPr>
            <a:spLocks noChangeArrowheads="1"/>
          </p:cNvSpPr>
          <p:nvPr/>
        </p:nvSpPr>
        <p:spPr bwMode="auto">
          <a:xfrm>
            <a:off x="0" y="125284"/>
            <a:ext cx="19236" cy="9233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defTabSz="685800" eaLnBrk="0" fontAlgn="base" hangingPunct="0">
              <a:spcBef>
                <a:spcPct val="0"/>
              </a:spcBef>
              <a:spcAft>
                <a:spcPct val="0"/>
              </a:spcAft>
              <a:buClrTx/>
            </a:pPr>
            <a:r>
              <a:rPr lang="en-US" altLang="en-US" sz="60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endParaRPr lang="en-US" altLang="en-US" sz="135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34" name="Picture 33">
            <a:extLst>
              <a:ext uri="{FF2B5EF4-FFF2-40B4-BE49-F238E27FC236}">
                <a16:creationId xmlns:a16="http://schemas.microsoft.com/office/drawing/2014/main" id="{D9677A25-6FD1-4407-A462-F83EDB503795}"/>
              </a:ext>
            </a:extLst>
          </p:cNvPr>
          <p:cNvPicPr>
            <a:picLocks noChangeAspect="1"/>
          </p:cNvPicPr>
          <p:nvPr/>
        </p:nvPicPr>
        <p:blipFill>
          <a:blip r:embed="rId3"/>
          <a:stretch>
            <a:fillRect/>
          </a:stretch>
        </p:blipFill>
        <p:spPr>
          <a:xfrm>
            <a:off x="7809650" y="52133"/>
            <a:ext cx="1119840" cy="302404"/>
          </a:xfrm>
          <a:prstGeom prst="rect">
            <a:avLst/>
          </a:prstGeom>
        </p:spPr>
      </p:pic>
    </p:spTree>
    <p:extLst>
      <p:ext uri="{BB962C8B-B14F-4D97-AF65-F5344CB8AC3E}">
        <p14:creationId xmlns:p14="http://schemas.microsoft.com/office/powerpoint/2010/main" val="4252133888"/>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wipe(down)">
                                      <p:cBhvr>
                                        <p:cTn id="7" dur="200"/>
                                        <p:tgtEl>
                                          <p:spTgt spid="37"/>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wipe(down)">
                                      <p:cBhvr>
                                        <p:cTn id="10" dur="400"/>
                                        <p:tgtEl>
                                          <p:spTgt spid="36"/>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35"/>
                                        </p:tgtEl>
                                        <p:attrNameLst>
                                          <p:attrName>style.visibility</p:attrName>
                                        </p:attrNameLst>
                                      </p:cBhvr>
                                      <p:to>
                                        <p:strVal val="visible"/>
                                      </p:to>
                                    </p:set>
                                    <p:animEffect transition="in" filter="wipe(down)">
                                      <p:cBhvr>
                                        <p:cTn id="13" dur="600"/>
                                        <p:tgtEl>
                                          <p:spTgt spid="35"/>
                                        </p:tgtEl>
                                      </p:cBhvr>
                                    </p:animEffect>
                                  </p:childTnLst>
                                </p:cTn>
                              </p:par>
                              <p:par>
                                <p:cTn id="14" presetID="10" presetClass="entr" presetSubtype="0" fill="hold" grpId="0" nodeType="withEffect">
                                  <p:stCondLst>
                                    <p:cond delay="500"/>
                                  </p:stCondLst>
                                  <p:childTnLst>
                                    <p:set>
                                      <p:cBhvr>
                                        <p:cTn id="15" dur="1" fill="hold">
                                          <p:stCondLst>
                                            <p:cond delay="0"/>
                                          </p:stCondLst>
                                        </p:cTn>
                                        <p:tgtEl>
                                          <p:spTgt spid="43"/>
                                        </p:tgtEl>
                                        <p:attrNameLst>
                                          <p:attrName>style.visibility</p:attrName>
                                        </p:attrNameLst>
                                      </p:cBhvr>
                                      <p:to>
                                        <p:strVal val="visible"/>
                                      </p:to>
                                    </p:set>
                                    <p:animEffect transition="in" filter="fade">
                                      <p:cBhvr>
                                        <p:cTn id="16" dur="250"/>
                                        <p:tgtEl>
                                          <p:spTgt spid="43"/>
                                        </p:tgtEl>
                                      </p:cBhvr>
                                    </p:animEffect>
                                  </p:childTnLst>
                                </p:cTn>
                              </p:par>
                              <p:par>
                                <p:cTn id="17" presetID="10" presetClass="entr" presetSubtype="0" fill="hold" grpId="0" nodeType="withEffect">
                                  <p:stCondLst>
                                    <p:cond delay="750"/>
                                  </p:stCondLst>
                                  <p:childTnLst>
                                    <p:set>
                                      <p:cBhvr>
                                        <p:cTn id="18" dur="1" fill="hold">
                                          <p:stCondLst>
                                            <p:cond delay="0"/>
                                          </p:stCondLst>
                                        </p:cTn>
                                        <p:tgtEl>
                                          <p:spTgt spid="42"/>
                                        </p:tgtEl>
                                        <p:attrNameLst>
                                          <p:attrName>style.visibility</p:attrName>
                                        </p:attrNameLst>
                                      </p:cBhvr>
                                      <p:to>
                                        <p:strVal val="visible"/>
                                      </p:to>
                                    </p:set>
                                    <p:animEffect transition="in" filter="fade">
                                      <p:cBhvr>
                                        <p:cTn id="19" dur="250"/>
                                        <p:tgtEl>
                                          <p:spTgt spid="42"/>
                                        </p:tgtEl>
                                      </p:cBhvr>
                                    </p:animEffect>
                                  </p:childTnLst>
                                </p:cTn>
                              </p:par>
                              <p:par>
                                <p:cTn id="20" presetID="10" presetClass="entr" presetSubtype="0" fill="hold" grpId="0" nodeType="withEffect">
                                  <p:stCondLst>
                                    <p:cond delay="1000"/>
                                  </p:stCondLst>
                                  <p:childTnLst>
                                    <p:set>
                                      <p:cBhvr>
                                        <p:cTn id="21" dur="1" fill="hold">
                                          <p:stCondLst>
                                            <p:cond delay="0"/>
                                          </p:stCondLst>
                                        </p:cTn>
                                        <p:tgtEl>
                                          <p:spTgt spid="41"/>
                                        </p:tgtEl>
                                        <p:attrNameLst>
                                          <p:attrName>style.visibility</p:attrName>
                                        </p:attrNameLst>
                                      </p:cBhvr>
                                      <p:to>
                                        <p:strVal val="visible"/>
                                      </p:to>
                                    </p:set>
                                    <p:animEffect transition="in" filter="fade">
                                      <p:cBhvr>
                                        <p:cTn id="22" dur="250"/>
                                        <p:tgtEl>
                                          <p:spTgt spid="41"/>
                                        </p:tgtEl>
                                      </p:cBhvr>
                                    </p:animEffect>
                                  </p:childTnLst>
                                </p:cTn>
                              </p:par>
                            </p:childTnLst>
                          </p:cTn>
                        </p:par>
                        <p:par>
                          <p:cTn id="23" fill="hold">
                            <p:stCondLst>
                              <p:cond delay="1250"/>
                            </p:stCondLst>
                            <p:childTnLst>
                              <p:par>
                                <p:cTn id="24" presetID="26" presetClass="emph" presetSubtype="0" fill="hold" grpId="1" nodeType="afterEffect">
                                  <p:stCondLst>
                                    <p:cond delay="0"/>
                                  </p:stCondLst>
                                  <p:childTnLst>
                                    <p:animEffect transition="out" filter="fade">
                                      <p:cBhvr>
                                        <p:cTn id="25" dur="500" tmFilter="0, 0; .2, .5; .8, .5; 1, 0"/>
                                        <p:tgtEl>
                                          <p:spTgt spid="43"/>
                                        </p:tgtEl>
                                      </p:cBhvr>
                                    </p:animEffect>
                                    <p:animScale>
                                      <p:cBhvr>
                                        <p:cTn id="26" dur="250" autoRev="1" fill="hold"/>
                                        <p:tgtEl>
                                          <p:spTgt spid="43"/>
                                        </p:tgtEl>
                                      </p:cBhvr>
                                      <p:by x="105000" y="105000"/>
                                    </p:animScale>
                                  </p:childTnLst>
                                </p:cTn>
                              </p:par>
                            </p:childTnLst>
                          </p:cTn>
                        </p:par>
                        <p:par>
                          <p:cTn id="27" fill="hold">
                            <p:stCondLst>
                              <p:cond delay="1750"/>
                            </p:stCondLst>
                            <p:childTnLst>
                              <p:par>
                                <p:cTn id="28" presetID="22" presetClass="entr" presetSubtype="2" fill="hold" nodeType="afterEffect">
                                  <p:stCondLst>
                                    <p:cond delay="0"/>
                                  </p:stCondLst>
                                  <p:childTnLst>
                                    <p:set>
                                      <p:cBhvr>
                                        <p:cTn id="29" dur="1" fill="hold">
                                          <p:stCondLst>
                                            <p:cond delay="0"/>
                                          </p:stCondLst>
                                        </p:cTn>
                                        <p:tgtEl>
                                          <p:spTgt spid="28"/>
                                        </p:tgtEl>
                                        <p:attrNameLst>
                                          <p:attrName>style.visibility</p:attrName>
                                        </p:attrNameLst>
                                      </p:cBhvr>
                                      <p:to>
                                        <p:strVal val="visible"/>
                                      </p:to>
                                    </p:set>
                                    <p:animEffect transition="in" filter="wipe(right)">
                                      <p:cBhvr>
                                        <p:cTn id="30" dur="250"/>
                                        <p:tgtEl>
                                          <p:spTgt spid="28"/>
                                        </p:tgtEl>
                                      </p:cBhvr>
                                    </p:animEffect>
                                  </p:childTnLst>
                                </p:cTn>
                              </p:par>
                            </p:childTnLst>
                          </p:cTn>
                        </p:par>
                        <p:par>
                          <p:cTn id="31" fill="hold">
                            <p:stCondLst>
                              <p:cond delay="2000"/>
                            </p:stCondLst>
                            <p:childTnLst>
                              <p:par>
                                <p:cTn id="32" presetID="10" presetClass="entr" presetSubtype="0" fill="hold" nodeType="afterEffect">
                                  <p:stCondLst>
                                    <p:cond delay="0"/>
                                  </p:stCondLst>
                                  <p:childTnLst>
                                    <p:set>
                                      <p:cBhvr>
                                        <p:cTn id="33" dur="1" fill="hold">
                                          <p:stCondLst>
                                            <p:cond delay="0"/>
                                          </p:stCondLst>
                                        </p:cTn>
                                        <p:tgtEl>
                                          <p:spTgt spid="29"/>
                                        </p:tgtEl>
                                        <p:attrNameLst>
                                          <p:attrName>style.visibility</p:attrName>
                                        </p:attrNameLst>
                                      </p:cBhvr>
                                      <p:to>
                                        <p:strVal val="visible"/>
                                      </p:to>
                                    </p:set>
                                    <p:animEffect transition="in" filter="fade">
                                      <p:cBhvr>
                                        <p:cTn id="34" dur="500"/>
                                        <p:tgtEl>
                                          <p:spTgt spid="29"/>
                                        </p:tgtEl>
                                      </p:cBhvr>
                                    </p:animEffect>
                                  </p:childTnLst>
                                </p:cTn>
                              </p:par>
                              <p:par>
                                <p:cTn id="35" presetID="14" presetClass="entr" presetSubtype="10" fill="hold" grpId="0" nodeType="withEffect">
                                  <p:stCondLst>
                                    <p:cond delay="0"/>
                                  </p:stCondLst>
                                  <p:childTnLst>
                                    <p:set>
                                      <p:cBhvr>
                                        <p:cTn id="36" dur="1" fill="hold">
                                          <p:stCondLst>
                                            <p:cond delay="0"/>
                                          </p:stCondLst>
                                        </p:cTn>
                                        <p:tgtEl>
                                          <p:spTgt spid="51"/>
                                        </p:tgtEl>
                                        <p:attrNameLst>
                                          <p:attrName>style.visibility</p:attrName>
                                        </p:attrNameLst>
                                      </p:cBhvr>
                                      <p:to>
                                        <p:strVal val="visible"/>
                                      </p:to>
                                    </p:set>
                                    <p:animEffect transition="in" filter="randombar(horizontal)">
                                      <p:cBhvr>
                                        <p:cTn id="37" dur="500"/>
                                        <p:tgtEl>
                                          <p:spTgt spid="51"/>
                                        </p:tgtEl>
                                      </p:cBhvr>
                                    </p:animEffect>
                                  </p:childTnLst>
                                </p:cTn>
                              </p:par>
                            </p:childTnLst>
                          </p:cTn>
                        </p:par>
                        <p:par>
                          <p:cTn id="38" fill="hold">
                            <p:stCondLst>
                              <p:cond delay="2500"/>
                            </p:stCondLst>
                            <p:childTnLst>
                              <p:par>
                                <p:cTn id="39" presetID="26" presetClass="emph" presetSubtype="0" fill="hold" grpId="1" nodeType="afterEffect">
                                  <p:stCondLst>
                                    <p:cond delay="0"/>
                                  </p:stCondLst>
                                  <p:childTnLst>
                                    <p:animEffect transition="out" filter="fade">
                                      <p:cBhvr>
                                        <p:cTn id="40" dur="500" tmFilter="0, 0; .2, .5; .8, .5; 1, 0"/>
                                        <p:tgtEl>
                                          <p:spTgt spid="42"/>
                                        </p:tgtEl>
                                      </p:cBhvr>
                                    </p:animEffect>
                                    <p:animScale>
                                      <p:cBhvr>
                                        <p:cTn id="41" dur="250" autoRev="1" fill="hold"/>
                                        <p:tgtEl>
                                          <p:spTgt spid="42"/>
                                        </p:tgtEl>
                                      </p:cBhvr>
                                      <p:by x="105000" y="105000"/>
                                    </p:animScale>
                                  </p:childTnLst>
                                </p:cTn>
                              </p:par>
                            </p:childTnLst>
                          </p:cTn>
                        </p:par>
                        <p:par>
                          <p:cTn id="42" fill="hold">
                            <p:stCondLst>
                              <p:cond delay="3000"/>
                            </p:stCondLst>
                            <p:childTnLst>
                              <p:par>
                                <p:cTn id="43" presetID="22" presetClass="entr" presetSubtype="2" fill="hold" nodeType="afterEffect">
                                  <p:stCondLst>
                                    <p:cond delay="0"/>
                                  </p:stCondLst>
                                  <p:childTnLst>
                                    <p:set>
                                      <p:cBhvr>
                                        <p:cTn id="44" dur="1" fill="hold">
                                          <p:stCondLst>
                                            <p:cond delay="0"/>
                                          </p:stCondLst>
                                        </p:cTn>
                                        <p:tgtEl>
                                          <p:spTgt spid="17"/>
                                        </p:tgtEl>
                                        <p:attrNameLst>
                                          <p:attrName>style.visibility</p:attrName>
                                        </p:attrNameLst>
                                      </p:cBhvr>
                                      <p:to>
                                        <p:strVal val="visible"/>
                                      </p:to>
                                    </p:set>
                                    <p:animEffect transition="in" filter="wipe(right)">
                                      <p:cBhvr>
                                        <p:cTn id="45" dur="500"/>
                                        <p:tgtEl>
                                          <p:spTgt spid="17"/>
                                        </p:tgtEl>
                                      </p:cBhvr>
                                    </p:animEffect>
                                  </p:childTnLst>
                                </p:cTn>
                              </p:par>
                            </p:childTnLst>
                          </p:cTn>
                        </p:par>
                        <p:par>
                          <p:cTn id="46" fill="hold">
                            <p:stCondLst>
                              <p:cond delay="3500"/>
                            </p:stCondLst>
                            <p:childTnLst>
                              <p:par>
                                <p:cTn id="47" presetID="10" presetClass="entr" presetSubtype="0" fill="hold" nodeType="afterEffect">
                                  <p:stCondLst>
                                    <p:cond delay="0"/>
                                  </p:stCondLst>
                                  <p:childTnLst>
                                    <p:set>
                                      <p:cBhvr>
                                        <p:cTn id="48" dur="1" fill="hold">
                                          <p:stCondLst>
                                            <p:cond delay="0"/>
                                          </p:stCondLst>
                                        </p:cTn>
                                        <p:tgtEl>
                                          <p:spTgt spid="18"/>
                                        </p:tgtEl>
                                        <p:attrNameLst>
                                          <p:attrName>style.visibility</p:attrName>
                                        </p:attrNameLst>
                                      </p:cBhvr>
                                      <p:to>
                                        <p:strVal val="visible"/>
                                      </p:to>
                                    </p:set>
                                    <p:animEffect transition="in" filter="fade">
                                      <p:cBhvr>
                                        <p:cTn id="49" dur="500"/>
                                        <p:tgtEl>
                                          <p:spTgt spid="18"/>
                                        </p:tgtEl>
                                      </p:cBhvr>
                                    </p:animEffect>
                                  </p:childTnLst>
                                </p:cTn>
                              </p:par>
                            </p:childTnLst>
                          </p:cTn>
                        </p:par>
                        <p:par>
                          <p:cTn id="50" fill="hold">
                            <p:stCondLst>
                              <p:cond delay="4000"/>
                            </p:stCondLst>
                            <p:childTnLst>
                              <p:par>
                                <p:cTn id="51" presetID="14" presetClass="entr" presetSubtype="10" fill="hold" grpId="0" nodeType="afterEffect">
                                  <p:stCondLst>
                                    <p:cond delay="0"/>
                                  </p:stCondLst>
                                  <p:childTnLst>
                                    <p:set>
                                      <p:cBhvr>
                                        <p:cTn id="52" dur="1" fill="hold">
                                          <p:stCondLst>
                                            <p:cond delay="0"/>
                                          </p:stCondLst>
                                        </p:cTn>
                                        <p:tgtEl>
                                          <p:spTgt spid="49"/>
                                        </p:tgtEl>
                                        <p:attrNameLst>
                                          <p:attrName>style.visibility</p:attrName>
                                        </p:attrNameLst>
                                      </p:cBhvr>
                                      <p:to>
                                        <p:strVal val="visible"/>
                                      </p:to>
                                    </p:set>
                                    <p:animEffect transition="in" filter="randombar(horizontal)">
                                      <p:cBhvr>
                                        <p:cTn id="53" dur="500"/>
                                        <p:tgtEl>
                                          <p:spTgt spid="49"/>
                                        </p:tgtEl>
                                      </p:cBhvr>
                                    </p:animEffect>
                                  </p:childTnLst>
                                </p:cTn>
                              </p:par>
                            </p:childTnLst>
                          </p:cTn>
                        </p:par>
                        <p:par>
                          <p:cTn id="54" fill="hold">
                            <p:stCondLst>
                              <p:cond delay="4500"/>
                            </p:stCondLst>
                            <p:childTnLst>
                              <p:par>
                                <p:cTn id="55" presetID="26" presetClass="emph" presetSubtype="0" fill="hold" grpId="1" nodeType="afterEffect">
                                  <p:stCondLst>
                                    <p:cond delay="0"/>
                                  </p:stCondLst>
                                  <p:childTnLst>
                                    <p:animEffect transition="out" filter="fade">
                                      <p:cBhvr>
                                        <p:cTn id="56" dur="500" tmFilter="0, 0; .2, .5; .8, .5; 1, 0"/>
                                        <p:tgtEl>
                                          <p:spTgt spid="41"/>
                                        </p:tgtEl>
                                      </p:cBhvr>
                                    </p:animEffect>
                                    <p:animScale>
                                      <p:cBhvr>
                                        <p:cTn id="57" dur="250" autoRev="1" fill="hold"/>
                                        <p:tgtEl>
                                          <p:spTgt spid="41"/>
                                        </p:tgtEl>
                                      </p:cBhvr>
                                      <p:by x="105000" y="105000"/>
                                    </p:animScale>
                                  </p:childTnLst>
                                </p:cTn>
                              </p:par>
                            </p:childTnLst>
                          </p:cTn>
                        </p:par>
                        <p:par>
                          <p:cTn id="58" fill="hold">
                            <p:stCondLst>
                              <p:cond delay="5000"/>
                            </p:stCondLst>
                            <p:childTnLst>
                              <p:par>
                                <p:cTn id="59" presetID="22" presetClass="entr" presetSubtype="2" fill="hold" nodeType="afterEffect">
                                  <p:stCondLst>
                                    <p:cond delay="0"/>
                                  </p:stCondLst>
                                  <p:childTnLst>
                                    <p:set>
                                      <p:cBhvr>
                                        <p:cTn id="60" dur="1" fill="hold">
                                          <p:stCondLst>
                                            <p:cond delay="0"/>
                                          </p:stCondLst>
                                        </p:cTn>
                                        <p:tgtEl>
                                          <p:spTgt spid="21"/>
                                        </p:tgtEl>
                                        <p:attrNameLst>
                                          <p:attrName>style.visibility</p:attrName>
                                        </p:attrNameLst>
                                      </p:cBhvr>
                                      <p:to>
                                        <p:strVal val="visible"/>
                                      </p:to>
                                    </p:set>
                                    <p:animEffect transition="in" filter="wipe(right)">
                                      <p:cBhvr>
                                        <p:cTn id="61" dur="600"/>
                                        <p:tgtEl>
                                          <p:spTgt spid="21"/>
                                        </p:tgtEl>
                                      </p:cBhvr>
                                    </p:animEffect>
                                  </p:childTnLst>
                                </p:cTn>
                              </p:par>
                            </p:childTnLst>
                          </p:cTn>
                        </p:par>
                        <p:par>
                          <p:cTn id="62" fill="hold">
                            <p:stCondLst>
                              <p:cond delay="5600"/>
                            </p:stCondLst>
                            <p:childTnLst>
                              <p:par>
                                <p:cTn id="63" presetID="10" presetClass="entr" presetSubtype="0" fill="hold" nodeType="afterEffect">
                                  <p:stCondLst>
                                    <p:cond delay="0"/>
                                  </p:stCondLst>
                                  <p:childTnLst>
                                    <p:set>
                                      <p:cBhvr>
                                        <p:cTn id="64" dur="1" fill="hold">
                                          <p:stCondLst>
                                            <p:cond delay="0"/>
                                          </p:stCondLst>
                                        </p:cTn>
                                        <p:tgtEl>
                                          <p:spTgt spid="22"/>
                                        </p:tgtEl>
                                        <p:attrNameLst>
                                          <p:attrName>style.visibility</p:attrName>
                                        </p:attrNameLst>
                                      </p:cBhvr>
                                      <p:to>
                                        <p:strVal val="visible"/>
                                      </p:to>
                                    </p:set>
                                    <p:animEffect transition="in" filter="fade">
                                      <p:cBhvr>
                                        <p:cTn id="65" dur="500"/>
                                        <p:tgtEl>
                                          <p:spTgt spid="22"/>
                                        </p:tgtEl>
                                      </p:cBhvr>
                                    </p:animEffect>
                                  </p:childTnLst>
                                </p:cTn>
                              </p:par>
                              <p:par>
                                <p:cTn id="66" presetID="14" presetClass="entr" presetSubtype="10" fill="hold" grpId="0" nodeType="withEffect">
                                  <p:stCondLst>
                                    <p:cond delay="0"/>
                                  </p:stCondLst>
                                  <p:childTnLst>
                                    <p:set>
                                      <p:cBhvr>
                                        <p:cTn id="67" dur="1" fill="hold">
                                          <p:stCondLst>
                                            <p:cond delay="0"/>
                                          </p:stCondLst>
                                        </p:cTn>
                                        <p:tgtEl>
                                          <p:spTgt spid="47"/>
                                        </p:tgtEl>
                                        <p:attrNameLst>
                                          <p:attrName>style.visibility</p:attrName>
                                        </p:attrNameLst>
                                      </p:cBhvr>
                                      <p:to>
                                        <p:strVal val="visible"/>
                                      </p:to>
                                    </p:set>
                                    <p:animEffect transition="in" filter="randombar(horizontal)">
                                      <p:cBhvr>
                                        <p:cTn id="68"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6" grpId="0" animBg="1"/>
      <p:bldP spid="37" grpId="0" animBg="1"/>
      <p:bldP spid="41" grpId="0" animBg="1"/>
      <p:bldP spid="41" grpId="1" animBg="1"/>
      <p:bldP spid="42" grpId="0" animBg="1"/>
      <p:bldP spid="42" grpId="1" animBg="1"/>
      <p:bldP spid="43" grpId="0" animBg="1"/>
      <p:bldP spid="43" grpId="1" animBg="1"/>
      <p:bldP spid="47" grpId="0"/>
      <p:bldP spid="49" grpId="0"/>
      <p:bldP spid="51"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34F01F-60A4-42C8-9D4D-8BAB09CA7795}"/>
              </a:ext>
            </a:extLst>
          </p:cNvPr>
          <p:cNvSpPr>
            <a:spLocks noGrp="1"/>
          </p:cNvSpPr>
          <p:nvPr>
            <p:ph type="title"/>
          </p:nvPr>
        </p:nvSpPr>
        <p:spPr>
          <a:xfrm>
            <a:off x="400838" y="475688"/>
            <a:ext cx="7688400" cy="535200"/>
          </a:xfrm>
        </p:spPr>
        <p:txBody>
          <a:bodyPr/>
          <a:lstStyle/>
          <a:p>
            <a:r>
              <a:rPr lang="vi-VN" sz="1800" b="1" dirty="0">
                <a:effectLst/>
                <a:latin typeface="Times New Roman" panose="02020603050405020304" pitchFamily="18" charset="0"/>
                <a:ea typeface="Calibri" panose="020F0502020204030204" pitchFamily="34" charset="0"/>
                <a:cs typeface="SimSun" panose="02010600030101010101" pitchFamily="2" charset="-122"/>
              </a:rPr>
              <a:t>TÀI LIỆU THAM KHẢO</a:t>
            </a:r>
            <a:endParaRPr lang="en-US" dirty="0"/>
          </a:p>
        </p:txBody>
      </p:sp>
      <p:sp>
        <p:nvSpPr>
          <p:cNvPr id="4" name="TextBox 3">
            <a:extLst>
              <a:ext uri="{FF2B5EF4-FFF2-40B4-BE49-F238E27FC236}">
                <a16:creationId xmlns:a16="http://schemas.microsoft.com/office/drawing/2014/main" id="{CE4F212D-65C5-4D25-BFA0-69EB9BD17C95}"/>
              </a:ext>
            </a:extLst>
          </p:cNvPr>
          <p:cNvSpPr txBox="1"/>
          <p:nvPr/>
        </p:nvSpPr>
        <p:spPr>
          <a:xfrm>
            <a:off x="400838" y="1275882"/>
            <a:ext cx="8007356" cy="3693191"/>
          </a:xfrm>
          <a:prstGeom prst="rect">
            <a:avLst/>
          </a:prstGeom>
          <a:noFill/>
        </p:spPr>
        <p:txBody>
          <a:bodyPr wrap="square">
            <a:spAutoFit/>
          </a:bodyPr>
          <a:lstStyle/>
          <a:p>
            <a:pPr marL="0" marR="0" indent="457200" algn="just">
              <a:lnSpc>
                <a:spcPct val="107000"/>
              </a:lnSpc>
              <a:spcBef>
                <a:spcPts val="300"/>
              </a:spcBef>
              <a:spcAft>
                <a:spcPts val="300"/>
              </a:spcAft>
            </a:pPr>
            <a:r>
              <a:rPr lang="vi-VN" sz="1400" dirty="0">
                <a:effectLst/>
                <a:latin typeface="Times New Roman" panose="02020603050405020304" pitchFamily="18" charset="0"/>
                <a:ea typeface="Calibri" panose="020F0502020204030204" pitchFamily="34" charset="0"/>
                <a:cs typeface="SimSun" panose="02010600030101010101" pitchFamily="2" charset="-122"/>
              </a:rPr>
              <a:t>1. Đảng Cộng sản Việt Nam: </a:t>
            </a:r>
            <a:r>
              <a:rPr lang="vi-VN" sz="1400" i="1" dirty="0">
                <a:effectLst/>
                <a:latin typeface="Times New Roman" panose="02020603050405020304" pitchFamily="18" charset="0"/>
                <a:ea typeface="Calibri" panose="020F0502020204030204" pitchFamily="34" charset="0"/>
                <a:cs typeface="SimSun" panose="02010600030101010101" pitchFamily="2" charset="-122"/>
              </a:rPr>
              <a:t>Văn kiện Đại hội đại biểu toàn quốc lần thứ XII,</a:t>
            </a:r>
            <a:r>
              <a:rPr lang="vi-VN" sz="1400" dirty="0">
                <a:effectLst/>
                <a:latin typeface="Times New Roman" panose="02020603050405020304" pitchFamily="18" charset="0"/>
                <a:ea typeface="Calibri" panose="020F0502020204030204" pitchFamily="34" charset="0"/>
                <a:cs typeface="SimSun" panose="02010600030101010101" pitchFamily="2" charset="-122"/>
              </a:rPr>
              <a:t> Nxb. Chính trị quốc gia, Hà Nội, 2016.</a:t>
            </a:r>
            <a:endParaRPr lang="en-US" sz="1400" dirty="0">
              <a:effectLst/>
              <a:latin typeface="Calibri" panose="020F0502020204030204" pitchFamily="34" charset="0"/>
              <a:ea typeface="Calibri" panose="020F0502020204030204" pitchFamily="34" charset="0"/>
              <a:cs typeface="SimSun" panose="02010600030101010101" pitchFamily="2" charset="-122"/>
            </a:endParaRPr>
          </a:p>
          <a:p>
            <a:pPr marL="0" marR="0" indent="457200" algn="just">
              <a:lnSpc>
                <a:spcPct val="107000"/>
              </a:lnSpc>
              <a:spcBef>
                <a:spcPts val="300"/>
              </a:spcBef>
              <a:spcAft>
                <a:spcPts val="300"/>
              </a:spcAft>
            </a:pPr>
            <a:r>
              <a:rPr lang="vi-VN" sz="1400" dirty="0">
                <a:effectLst/>
                <a:latin typeface="Times New Roman" panose="02020603050405020304" pitchFamily="18" charset="0"/>
                <a:ea typeface="Calibri" panose="020F0502020204030204" pitchFamily="34" charset="0"/>
                <a:cs typeface="SimSun" panose="02010600030101010101" pitchFamily="2" charset="-122"/>
              </a:rPr>
              <a:t>2. Đại tướng Võ Nguyên Giáp (Chủ biên): </a:t>
            </a:r>
            <a:r>
              <a:rPr lang="vi-VN" sz="1400" i="1" dirty="0">
                <a:effectLst/>
                <a:latin typeface="Times New Roman" panose="02020603050405020304" pitchFamily="18" charset="0"/>
                <a:ea typeface="Calibri" panose="020F0502020204030204" pitchFamily="34" charset="0"/>
                <a:cs typeface="SimSun" panose="02010600030101010101" pitchFamily="2" charset="-122"/>
              </a:rPr>
              <a:t>Tư tưởng Hồ Chí Minh và con đường cách mạng Việt Nam</a:t>
            </a:r>
            <a:r>
              <a:rPr lang="vi-VN" sz="1400" dirty="0">
                <a:effectLst/>
                <a:latin typeface="Times New Roman" panose="02020603050405020304" pitchFamily="18" charset="0"/>
                <a:ea typeface="Calibri" panose="020F0502020204030204" pitchFamily="34" charset="0"/>
                <a:cs typeface="SimSun" panose="02010600030101010101" pitchFamily="2" charset="-122"/>
              </a:rPr>
              <a:t>, Nxb. Chính trị quốc gia, Hà Nội, 1997.</a:t>
            </a:r>
            <a:endParaRPr lang="en-US" sz="1400" dirty="0">
              <a:effectLst/>
              <a:latin typeface="Calibri" panose="020F0502020204030204" pitchFamily="34" charset="0"/>
              <a:ea typeface="Calibri" panose="020F0502020204030204" pitchFamily="34" charset="0"/>
              <a:cs typeface="SimSun" panose="02010600030101010101" pitchFamily="2" charset="-122"/>
            </a:endParaRPr>
          </a:p>
          <a:p>
            <a:pPr marL="0" marR="0" indent="457200" algn="just">
              <a:lnSpc>
                <a:spcPct val="107000"/>
              </a:lnSpc>
              <a:spcBef>
                <a:spcPts val="300"/>
              </a:spcBef>
              <a:spcAft>
                <a:spcPts val="300"/>
              </a:spcAft>
            </a:pPr>
            <a:r>
              <a:rPr lang="vi-VN" sz="1400" dirty="0">
                <a:effectLst/>
                <a:latin typeface="Times New Roman" panose="02020603050405020304" pitchFamily="18" charset="0"/>
                <a:ea typeface="Calibri" panose="020F0502020204030204" pitchFamily="34" charset="0"/>
                <a:cs typeface="SimSun" panose="02010600030101010101" pitchFamily="2" charset="-122"/>
              </a:rPr>
              <a:t>3. Học viện Chính trị quốc gia Hồ Chí Minh: </a:t>
            </a:r>
            <a:r>
              <a:rPr lang="vi-VN" sz="1400" i="1" dirty="0">
                <a:effectLst/>
                <a:latin typeface="Times New Roman" panose="02020603050405020304" pitchFamily="18" charset="0"/>
                <a:ea typeface="Calibri" panose="020F0502020204030204" pitchFamily="34" charset="0"/>
                <a:cs typeface="SimSun" panose="02010600030101010101" pitchFamily="2" charset="-122"/>
              </a:rPr>
              <a:t>Chủ nghĩa Mác-Lênin, tư tưởng Hồ Chí Minh, nền tảng tư tưởng của Đảng ta</a:t>
            </a:r>
            <a:r>
              <a:rPr lang="vi-VN" sz="1400" dirty="0">
                <a:effectLst/>
                <a:latin typeface="Times New Roman" panose="02020603050405020304" pitchFamily="18" charset="0"/>
                <a:ea typeface="Calibri" panose="020F0502020204030204" pitchFamily="34" charset="0"/>
                <a:cs typeface="SimSun" panose="02010600030101010101" pitchFamily="2" charset="-122"/>
              </a:rPr>
              <a:t>, Nxb. Chính trị-Hành chính, Hà Nội, 2009.</a:t>
            </a:r>
            <a:endParaRPr lang="en-US" sz="1400" dirty="0">
              <a:effectLst/>
              <a:latin typeface="Calibri" panose="020F0502020204030204" pitchFamily="34" charset="0"/>
              <a:ea typeface="Calibri" panose="020F0502020204030204" pitchFamily="34" charset="0"/>
              <a:cs typeface="SimSun" panose="02010600030101010101" pitchFamily="2" charset="-122"/>
            </a:endParaRPr>
          </a:p>
          <a:p>
            <a:pPr marL="0" marR="0" indent="457200" algn="just">
              <a:lnSpc>
                <a:spcPct val="107000"/>
              </a:lnSpc>
              <a:spcBef>
                <a:spcPts val="300"/>
              </a:spcBef>
              <a:spcAft>
                <a:spcPts val="300"/>
              </a:spcAft>
            </a:pPr>
            <a:r>
              <a:rPr lang="vi-VN" sz="1400" dirty="0">
                <a:effectLst/>
                <a:latin typeface="Times New Roman" panose="02020603050405020304" pitchFamily="18" charset="0"/>
                <a:ea typeface="Calibri" panose="020F0502020204030204" pitchFamily="34" charset="0"/>
                <a:cs typeface="SimSun" panose="02010600030101010101" pitchFamily="2" charset="-122"/>
              </a:rPr>
              <a:t>4. Nguyễn Đình Lộc: </a:t>
            </a:r>
            <a:r>
              <a:rPr lang="vi-VN" sz="1400" i="1" dirty="0">
                <a:effectLst/>
                <a:latin typeface="Times New Roman" panose="02020603050405020304" pitchFamily="18" charset="0"/>
                <a:ea typeface="Calibri" panose="020F0502020204030204" pitchFamily="34" charset="0"/>
                <a:cs typeface="SimSun" panose="02010600030101010101" pitchFamily="2" charset="-122"/>
              </a:rPr>
              <a:t>Tư tưởng Hồ Chí Minh về nhà nước của dân, do dân, vì dân</a:t>
            </a:r>
            <a:r>
              <a:rPr lang="vi-VN" sz="1400" dirty="0">
                <a:effectLst/>
                <a:latin typeface="Times New Roman" panose="02020603050405020304" pitchFamily="18" charset="0"/>
                <a:ea typeface="Calibri" panose="020F0502020204030204" pitchFamily="34" charset="0"/>
                <a:cs typeface="SimSun" panose="02010600030101010101" pitchFamily="2" charset="-122"/>
              </a:rPr>
              <a:t>, Nxb. Chính trị quốc gia, Hà Nội, 1998.</a:t>
            </a:r>
            <a:endParaRPr lang="en-US" sz="1400" dirty="0">
              <a:effectLst/>
              <a:latin typeface="Calibri" panose="020F0502020204030204" pitchFamily="34" charset="0"/>
              <a:ea typeface="Calibri" panose="020F0502020204030204" pitchFamily="34" charset="0"/>
              <a:cs typeface="SimSun" panose="02010600030101010101" pitchFamily="2" charset="-122"/>
            </a:endParaRPr>
          </a:p>
          <a:p>
            <a:pPr marL="0" marR="0" indent="457200" algn="just">
              <a:lnSpc>
                <a:spcPct val="107000"/>
              </a:lnSpc>
              <a:spcBef>
                <a:spcPts val="300"/>
              </a:spcBef>
              <a:spcAft>
                <a:spcPts val="300"/>
              </a:spcAft>
            </a:pPr>
            <a:r>
              <a:rPr lang="vi-VN" sz="1400" dirty="0">
                <a:effectLst/>
                <a:latin typeface="Times New Roman" panose="02020603050405020304" pitchFamily="18" charset="0"/>
                <a:ea typeface="Calibri" panose="020F0502020204030204" pitchFamily="34" charset="0"/>
                <a:cs typeface="SimSun" panose="02010600030101010101" pitchFamily="2" charset="-122"/>
              </a:rPr>
              <a:t>5. C.Mac - Ph.Angghen: </a:t>
            </a:r>
            <a:r>
              <a:rPr lang="vi-VN" sz="1400" i="1" dirty="0">
                <a:effectLst/>
                <a:latin typeface="Times New Roman" panose="02020603050405020304" pitchFamily="18" charset="0"/>
                <a:ea typeface="Calibri" panose="020F0502020204030204" pitchFamily="34" charset="0"/>
                <a:cs typeface="SimSun" panose="02010600030101010101" pitchFamily="2" charset="-122"/>
              </a:rPr>
              <a:t>Tuyên ngôn của Đảng Cộng sản</a:t>
            </a:r>
            <a:r>
              <a:rPr lang="vi-VN" sz="1400" dirty="0">
                <a:effectLst/>
                <a:latin typeface="Times New Roman" panose="02020603050405020304" pitchFamily="18" charset="0"/>
                <a:ea typeface="Calibri" panose="020F0502020204030204" pitchFamily="34" charset="0"/>
                <a:cs typeface="SimSun" panose="02010600030101010101" pitchFamily="2" charset="-122"/>
              </a:rPr>
              <a:t>, Nxb. Sự thật, Hà Nội, 1986.</a:t>
            </a:r>
            <a:endParaRPr lang="en-US" sz="1400" dirty="0">
              <a:effectLst/>
              <a:latin typeface="Calibri" panose="020F0502020204030204" pitchFamily="34" charset="0"/>
              <a:ea typeface="Calibri" panose="020F0502020204030204" pitchFamily="34" charset="0"/>
              <a:cs typeface="SimSun" panose="02010600030101010101" pitchFamily="2" charset="-122"/>
            </a:endParaRPr>
          </a:p>
          <a:p>
            <a:pPr marL="0" marR="0" indent="457200" algn="just">
              <a:lnSpc>
                <a:spcPct val="107000"/>
              </a:lnSpc>
              <a:spcBef>
                <a:spcPts val="300"/>
              </a:spcBef>
              <a:spcAft>
                <a:spcPts val="300"/>
              </a:spcAft>
            </a:pPr>
            <a:r>
              <a:rPr lang="vi-VN" sz="1400" dirty="0">
                <a:effectLst/>
                <a:latin typeface="Times New Roman" panose="02020603050405020304" pitchFamily="18" charset="0"/>
                <a:ea typeface="Calibri" panose="020F0502020204030204" pitchFamily="34" charset="0"/>
                <a:cs typeface="SimSun" panose="02010600030101010101" pitchFamily="2" charset="-122"/>
              </a:rPr>
              <a:t>6. Hồ Chí Minh: </a:t>
            </a:r>
            <a:r>
              <a:rPr lang="vi-VN" sz="1400" i="1" dirty="0">
                <a:effectLst/>
                <a:latin typeface="Times New Roman" panose="02020603050405020304" pitchFamily="18" charset="0"/>
                <a:ea typeface="Calibri" panose="020F0502020204030204" pitchFamily="34" charset="0"/>
                <a:cs typeface="SimSun" panose="02010600030101010101" pitchFamily="2" charset="-122"/>
              </a:rPr>
              <a:t>Toàn tập,</a:t>
            </a:r>
            <a:r>
              <a:rPr lang="vi-VN" sz="1400" dirty="0">
                <a:effectLst/>
                <a:latin typeface="Times New Roman" panose="02020603050405020304" pitchFamily="18" charset="0"/>
                <a:ea typeface="Calibri" panose="020F0502020204030204" pitchFamily="34" charset="0"/>
                <a:cs typeface="SimSun" panose="02010600030101010101" pitchFamily="2" charset="-122"/>
              </a:rPr>
              <a:t> Nxb. Chính trị quốc gia, Hà Nội, 201l, t.5.</a:t>
            </a:r>
            <a:endParaRPr lang="en-US" sz="1400" dirty="0">
              <a:effectLst/>
              <a:latin typeface="Calibri" panose="020F0502020204030204" pitchFamily="34" charset="0"/>
              <a:ea typeface="Calibri" panose="020F0502020204030204" pitchFamily="34" charset="0"/>
              <a:cs typeface="SimSun" panose="02010600030101010101" pitchFamily="2" charset="-122"/>
            </a:endParaRPr>
          </a:p>
          <a:p>
            <a:pPr marL="0" marR="0" indent="457200" algn="just">
              <a:lnSpc>
                <a:spcPct val="107000"/>
              </a:lnSpc>
              <a:spcBef>
                <a:spcPts val="300"/>
              </a:spcBef>
              <a:spcAft>
                <a:spcPts val="300"/>
              </a:spcAft>
            </a:pPr>
            <a:r>
              <a:rPr lang="vi-VN" sz="1400" dirty="0">
                <a:effectLst/>
                <a:latin typeface="Times New Roman" panose="02020603050405020304" pitchFamily="18" charset="0"/>
                <a:ea typeface="Calibri" panose="020F0502020204030204" pitchFamily="34" charset="0"/>
                <a:cs typeface="SimSun" panose="02010600030101010101" pitchFamily="2" charset="-122"/>
              </a:rPr>
              <a:t>7. Hồ Chí Minh: </a:t>
            </a:r>
            <a:r>
              <a:rPr lang="vi-VN" sz="1400" i="1" dirty="0">
                <a:effectLst/>
                <a:latin typeface="Times New Roman" panose="02020603050405020304" pitchFamily="18" charset="0"/>
                <a:ea typeface="Calibri" panose="020F0502020204030204" pitchFamily="34" charset="0"/>
                <a:cs typeface="SimSun" panose="02010600030101010101" pitchFamily="2" charset="-122"/>
              </a:rPr>
              <a:t>Toàn tập</a:t>
            </a:r>
            <a:r>
              <a:rPr lang="vi-VN" sz="1400" dirty="0">
                <a:effectLst/>
                <a:latin typeface="Times New Roman" panose="02020603050405020304" pitchFamily="18" charset="0"/>
                <a:ea typeface="Calibri" panose="020F0502020204030204" pitchFamily="34" charset="0"/>
                <a:cs typeface="SimSun" panose="02010600030101010101" pitchFamily="2" charset="-122"/>
              </a:rPr>
              <a:t>, Nxb. Chính trị quốc gia, Hà Nội, 2011, t.15.</a:t>
            </a:r>
            <a:endParaRPr lang="en-US" sz="1400" dirty="0">
              <a:effectLst/>
              <a:latin typeface="Calibri" panose="020F0502020204030204" pitchFamily="34" charset="0"/>
              <a:ea typeface="Calibri" panose="020F0502020204030204" pitchFamily="34" charset="0"/>
              <a:cs typeface="SimSun" panose="02010600030101010101" pitchFamily="2" charset="-122"/>
            </a:endParaRPr>
          </a:p>
          <a:p>
            <a:pPr marL="0" marR="0" indent="457200" algn="just">
              <a:lnSpc>
                <a:spcPct val="107000"/>
              </a:lnSpc>
              <a:spcBef>
                <a:spcPts val="300"/>
              </a:spcBef>
              <a:spcAft>
                <a:spcPts val="300"/>
              </a:spcAft>
            </a:pPr>
            <a:r>
              <a:rPr lang="vi-VN" sz="1400" dirty="0">
                <a:effectLst/>
                <a:latin typeface="Times New Roman" panose="02020603050405020304" pitchFamily="18" charset="0"/>
                <a:ea typeface="Calibri" panose="020F0502020204030204" pitchFamily="34" charset="0"/>
                <a:cs typeface="SimSun" panose="02010600030101010101" pitchFamily="2" charset="-122"/>
              </a:rPr>
              <a:t>8. Song Thành: </a:t>
            </a:r>
            <a:r>
              <a:rPr lang="vi-VN" sz="1400" i="1" dirty="0">
                <a:effectLst/>
                <a:latin typeface="Times New Roman" panose="02020603050405020304" pitchFamily="18" charset="0"/>
                <a:ea typeface="Calibri" panose="020F0502020204030204" pitchFamily="34" charset="0"/>
                <a:cs typeface="SimSun" panose="02010600030101010101" pitchFamily="2" charset="-122"/>
              </a:rPr>
              <a:t>Hồ Chí Minh nhà tư tưởng lỗi lạc,</a:t>
            </a:r>
            <a:r>
              <a:rPr lang="vi-VN" sz="1400" dirty="0">
                <a:effectLst/>
                <a:latin typeface="Times New Roman" panose="02020603050405020304" pitchFamily="18" charset="0"/>
                <a:ea typeface="Calibri" panose="020F0502020204030204" pitchFamily="34" charset="0"/>
                <a:cs typeface="SimSun" panose="02010600030101010101" pitchFamily="2" charset="-122"/>
              </a:rPr>
              <a:t> Nxb. Lý luận chính trị, Hà Nội, 2005.</a:t>
            </a:r>
            <a:endParaRPr lang="en-US" sz="1400" dirty="0">
              <a:effectLst/>
              <a:latin typeface="Calibri" panose="020F0502020204030204" pitchFamily="34" charset="0"/>
              <a:ea typeface="Calibri" panose="020F0502020204030204" pitchFamily="34" charset="0"/>
              <a:cs typeface="SimSun" panose="02010600030101010101" pitchFamily="2" charset="-122"/>
            </a:endParaRPr>
          </a:p>
          <a:p>
            <a:pPr marL="0" marR="0" indent="457200" algn="just">
              <a:lnSpc>
                <a:spcPct val="107000"/>
              </a:lnSpc>
              <a:spcBef>
                <a:spcPts val="300"/>
              </a:spcBef>
              <a:spcAft>
                <a:spcPts val="300"/>
              </a:spcAft>
            </a:pPr>
            <a:r>
              <a:rPr lang="vi-VN" sz="1400" dirty="0">
                <a:effectLst/>
                <a:latin typeface="Times New Roman" panose="02020603050405020304" pitchFamily="18" charset="0"/>
                <a:ea typeface="Calibri" panose="020F0502020204030204" pitchFamily="34" charset="0"/>
                <a:cs typeface="SimSun" panose="02010600030101010101" pitchFamily="2" charset="-122"/>
              </a:rPr>
              <a:t>9. Mạch Quang Thắng: </a:t>
            </a:r>
            <a:r>
              <a:rPr lang="vi-VN" sz="1400" i="1" dirty="0">
                <a:effectLst/>
                <a:latin typeface="Times New Roman" panose="02020603050405020304" pitchFamily="18" charset="0"/>
                <a:ea typeface="Calibri" panose="020F0502020204030204" pitchFamily="34" charset="0"/>
                <a:cs typeface="SimSun" panose="02010600030101010101" pitchFamily="2" charset="-122"/>
              </a:rPr>
              <a:t>Hồ Chí Minh – Con người của sự sống</a:t>
            </a:r>
            <a:r>
              <a:rPr lang="vi-VN" sz="1400" dirty="0">
                <a:effectLst/>
                <a:latin typeface="Times New Roman" panose="02020603050405020304" pitchFamily="18" charset="0"/>
                <a:ea typeface="Calibri" panose="020F0502020204030204" pitchFamily="34" charset="0"/>
                <a:cs typeface="SimSun" panose="02010600030101010101" pitchFamily="2" charset="-122"/>
              </a:rPr>
              <a:t>, Nxb. Chính trị quốc gia, Hà Nội, 2010</a:t>
            </a:r>
            <a:endParaRPr lang="en-US" sz="1400" dirty="0">
              <a:effectLst/>
              <a:latin typeface="Calibri" panose="020F0502020204030204" pitchFamily="34" charset="0"/>
              <a:ea typeface="Calibri" panose="020F0502020204030204" pitchFamily="34" charset="0"/>
              <a:cs typeface="SimSun" panose="02010600030101010101" pitchFamily="2" charset="-122"/>
            </a:endParaRPr>
          </a:p>
        </p:txBody>
      </p:sp>
    </p:spTree>
    <p:extLst>
      <p:ext uri="{BB962C8B-B14F-4D97-AF65-F5344CB8AC3E}">
        <p14:creationId xmlns:p14="http://schemas.microsoft.com/office/powerpoint/2010/main" val="34028499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bg>
      <p:bgPr>
        <a:pattFill prst="pct5">
          <a:fgClr>
            <a:schemeClr val="lt2"/>
          </a:fgClr>
          <a:bgClr>
            <a:schemeClr val="bg1"/>
          </a:bgClr>
        </a:pattFill>
        <a:effectLst/>
      </p:bgPr>
    </p:bg>
    <p:spTree>
      <p:nvGrpSpPr>
        <p:cNvPr id="1" name="Shape 613"/>
        <p:cNvGrpSpPr/>
        <p:nvPr/>
      </p:nvGrpSpPr>
      <p:grpSpPr>
        <a:xfrm>
          <a:off x="0" y="0"/>
          <a:ext cx="0" cy="0"/>
          <a:chOff x="0" y="0"/>
          <a:chExt cx="0" cy="0"/>
        </a:xfrm>
      </p:grpSpPr>
      <p:sp>
        <p:nvSpPr>
          <p:cNvPr id="614" name="Google Shape;614;p37"/>
          <p:cNvSpPr txBox="1">
            <a:spLocks noGrp="1"/>
          </p:cNvSpPr>
          <p:nvPr>
            <p:ph type="ctrTitle" idx="4294967295"/>
          </p:nvPr>
        </p:nvSpPr>
        <p:spPr>
          <a:xfrm>
            <a:off x="685800" y="1507150"/>
            <a:ext cx="6593700" cy="1159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6000" dirty="0">
                <a:solidFill>
                  <a:schemeClr val="bg2"/>
                </a:solidFill>
              </a:rPr>
              <a:t>Thanks You</a:t>
            </a:r>
            <a:endParaRPr sz="6000" dirty="0">
              <a:solidFill>
                <a:schemeClr val="bg2"/>
              </a:solidFill>
            </a:endParaRPr>
          </a:p>
        </p:txBody>
      </p:sp>
      <p:sp>
        <p:nvSpPr>
          <p:cNvPr id="615" name="Google Shape;615;p37"/>
          <p:cNvSpPr txBox="1">
            <a:spLocks noGrp="1"/>
          </p:cNvSpPr>
          <p:nvPr>
            <p:ph type="subTitle" idx="4294967295"/>
          </p:nvPr>
        </p:nvSpPr>
        <p:spPr>
          <a:xfrm>
            <a:off x="685800" y="2401970"/>
            <a:ext cx="6593700" cy="17697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3600" dirty="0">
                <a:solidFill>
                  <a:srgbClr val="4A5C65"/>
                </a:solidFill>
              </a:rPr>
              <a:t>Any questions?</a:t>
            </a:r>
            <a:endParaRPr sz="3600" dirty="0">
              <a:solidFill>
                <a:srgbClr val="4A5C65"/>
              </a:solidFill>
            </a:endParaRPr>
          </a:p>
          <a:p>
            <a:pPr marL="0" lvl="0" indent="0" algn="l" rtl="0">
              <a:spcBef>
                <a:spcPts val="1000"/>
              </a:spcBef>
              <a:spcAft>
                <a:spcPts val="1000"/>
              </a:spcAft>
              <a:buClr>
                <a:schemeClr val="dk1"/>
              </a:buClr>
              <a:buSzPts val="1100"/>
              <a:buFont typeface="Arial"/>
              <a:buNone/>
            </a:pPr>
            <a:endParaRPr dirty="0">
              <a:solidFill>
                <a:srgbClr val="4A5C65"/>
              </a:solidFill>
            </a:endParaRPr>
          </a:p>
        </p:txBody>
      </p:sp>
      <p:sp>
        <p:nvSpPr>
          <p:cNvPr id="616" name="Google Shape;616;p37"/>
          <p:cNvSpPr txBox="1">
            <a:spLocks noGrp="1"/>
          </p:cNvSpPr>
          <p:nvPr>
            <p:ph type="sldNum" idx="12"/>
          </p:nvPr>
        </p:nvSpPr>
        <p:spPr>
          <a:xfrm>
            <a:off x="8117984" y="418063"/>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36</a:t>
            </a:fld>
            <a:endParaRPr/>
          </a:p>
        </p:txBody>
      </p:sp>
      <p:pic>
        <p:nvPicPr>
          <p:cNvPr id="5" name="Picture 4">
            <a:extLst>
              <a:ext uri="{FF2B5EF4-FFF2-40B4-BE49-F238E27FC236}">
                <a16:creationId xmlns:a16="http://schemas.microsoft.com/office/drawing/2014/main" id="{FC1AF254-FC61-4CC4-8DC2-869CB4E24D24}"/>
              </a:ext>
            </a:extLst>
          </p:cNvPr>
          <p:cNvPicPr>
            <a:picLocks noChangeAspect="1"/>
          </p:cNvPicPr>
          <p:nvPr/>
        </p:nvPicPr>
        <p:blipFill>
          <a:blip r:embed="rId3"/>
          <a:stretch>
            <a:fillRect/>
          </a:stretch>
        </p:blipFill>
        <p:spPr>
          <a:xfrm>
            <a:off x="7809650" y="52133"/>
            <a:ext cx="1119840" cy="302404"/>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Shape 200"/>
        <p:cNvGrpSpPr/>
        <p:nvPr/>
      </p:nvGrpSpPr>
      <p:grpSpPr>
        <a:xfrm>
          <a:off x="0" y="0"/>
          <a:ext cx="0" cy="0"/>
          <a:chOff x="0" y="0"/>
          <a:chExt cx="0" cy="0"/>
        </a:xfrm>
      </p:grpSpPr>
      <p:sp>
        <p:nvSpPr>
          <p:cNvPr id="201" name="Google Shape;201;p33"/>
          <p:cNvSpPr txBox="1">
            <a:spLocks noGrp="1"/>
          </p:cNvSpPr>
          <p:nvPr>
            <p:ph type="title"/>
          </p:nvPr>
        </p:nvSpPr>
        <p:spPr>
          <a:xfrm>
            <a:off x="443700" y="607450"/>
            <a:ext cx="76884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200" i="1" dirty="0">
                <a:solidFill>
                  <a:srgbClr val="FF0000"/>
                </a:solidFill>
                <a:latin typeface="Open Sans"/>
                <a:ea typeface="Open Sans"/>
                <a:cs typeface="Open Sans"/>
                <a:sym typeface="Open Sans"/>
              </a:rPr>
              <a:t>Trong tác phẩm “Đường cách mệnh” Người đã chỉ rõ</a:t>
            </a:r>
            <a:endParaRPr sz="2200" i="1" dirty="0">
              <a:latin typeface="Open Sans"/>
              <a:ea typeface="Open Sans"/>
              <a:cs typeface="Open Sans"/>
              <a:sym typeface="Open Sans"/>
            </a:endParaRPr>
          </a:p>
        </p:txBody>
      </p:sp>
      <p:sp>
        <p:nvSpPr>
          <p:cNvPr id="202" name="Google Shape;202;p33"/>
          <p:cNvSpPr txBox="1"/>
          <p:nvPr/>
        </p:nvSpPr>
        <p:spPr>
          <a:xfrm>
            <a:off x="532600" y="1502550"/>
            <a:ext cx="5861761" cy="2522098"/>
          </a:xfrm>
          <a:prstGeom prst="rect">
            <a:avLst/>
          </a:prstGeom>
          <a:noFill/>
          <a:ln>
            <a:noFill/>
          </a:ln>
        </p:spPr>
        <p:txBody>
          <a:bodyPr spcFirstLastPara="1" wrap="square" lIns="91425" tIns="91425" rIns="91425" bIns="91425" anchor="t" anchorCtr="0">
            <a:noAutofit/>
          </a:bodyPr>
          <a:lstStyle/>
          <a:p>
            <a:pPr marL="0" marR="0">
              <a:spcBef>
                <a:spcPts val="0"/>
              </a:spcBef>
              <a:spcAft>
                <a:spcPts val="0"/>
              </a:spcAft>
            </a:pPr>
            <a:r>
              <a:rPr lang="vi-VN" sz="1800" dirty="0">
                <a:effectLst/>
                <a:latin typeface="Times New Roman" panose="02020603050405020304" pitchFamily="18" charset="0"/>
                <a:ea typeface="Calibri" panose="020F0502020204030204" pitchFamily="34" charset="0"/>
              </a:rPr>
              <a:t>Cách mạng trước hết phải có “đảng cách mệnh, để trong thì vận động và tổ chức dân chúng, ngoài thì liên lạc với dân tộc bị áp bức và vô sản giai cấp ở mọi nơi. Đảng có vững, cách mệnh mới thành</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công</a:t>
            </a:r>
            <a:r>
              <a:rPr lang="en-US" sz="1800" dirty="0">
                <a:effectLst/>
                <a:latin typeface="Times New Roman" panose="02020603050405020304" pitchFamily="18" charset="0"/>
                <a:ea typeface="Calibri" panose="020F0502020204030204" pitchFamily="34" charset="0"/>
              </a:rPr>
              <a:t> </a:t>
            </a:r>
            <a:r>
              <a:rPr lang="vi-VN" sz="1800" dirty="0">
                <a:effectLst/>
                <a:latin typeface="Times New Roman" panose="02020603050405020304" pitchFamily="18" charset="0"/>
                <a:ea typeface="Calibri" panose="020F0502020204030204" pitchFamily="34" charset="0"/>
              </a:rPr>
              <a:t>cũng như người cầm lái có vững thuyền mới chạy</a:t>
            </a:r>
            <a:r>
              <a:rPr lang="en-US" sz="1800" dirty="0">
                <a:effectLst/>
                <a:latin typeface="Times New Roman" panose="02020603050405020304" pitchFamily="18" charset="0"/>
                <a:ea typeface="Calibri" panose="020F0502020204030204" pitchFamily="34" charset="0"/>
              </a:rPr>
              <a:t>”</a:t>
            </a:r>
          </a:p>
          <a:p>
            <a:pPr marL="0" marR="0">
              <a:spcBef>
                <a:spcPts val="0"/>
              </a:spcBef>
              <a:spcAft>
                <a:spcPts val="0"/>
              </a:spcAft>
            </a:pPr>
            <a:r>
              <a:rPr lang="en-US" sz="1800" dirty="0">
                <a:latin typeface="Times New Roman" panose="02020603050405020304" pitchFamily="18" charset="0"/>
                <a:ea typeface="Calibri" panose="020F0502020204030204" pitchFamily="34" charset="0"/>
                <a:cs typeface="SimSun" panose="02010600030101010101" pitchFamily="2" charset="-122"/>
              </a:rPr>
              <a:t>=&gt; </a:t>
            </a:r>
            <a:r>
              <a:rPr lang="vi-VN" sz="1800" dirty="0">
                <a:effectLst/>
                <a:latin typeface="Times New Roman" panose="02020603050405020304" pitchFamily="18" charset="0"/>
                <a:ea typeface="Calibri" panose="020F0502020204030204" pitchFamily="34" charset="0"/>
              </a:rPr>
              <a:t>Như vậy, sự lãnh đạo của Đảng Cộng sản Việt Nam là một tất yếu, vai trò lãnh đạo của Đảng cũng là một tất yếu - điều đó xuất phát từ yêu cầu phát triển của dân tộc Việt Nam</a:t>
            </a:r>
            <a:endParaRPr lang="en-US" sz="1800" dirty="0">
              <a:effectLst/>
              <a:latin typeface="Calibri" panose="020F0502020204030204" pitchFamily="34" charset="0"/>
              <a:ea typeface="Calibri" panose="020F0502020204030204" pitchFamily="34" charset="0"/>
              <a:cs typeface="SimSun" panose="02010600030101010101" pitchFamily="2" charset="-122"/>
            </a:endParaRPr>
          </a:p>
        </p:txBody>
      </p:sp>
      <p:pic>
        <p:nvPicPr>
          <p:cNvPr id="203" name="Google Shape;203;p33"/>
          <p:cNvPicPr preferRelativeResize="0"/>
          <p:nvPr/>
        </p:nvPicPr>
        <p:blipFill>
          <a:blip r:embed="rId3">
            <a:alphaModFix/>
          </a:blip>
          <a:stretch>
            <a:fillRect/>
          </a:stretch>
        </p:blipFill>
        <p:spPr>
          <a:xfrm>
            <a:off x="6849590" y="1261249"/>
            <a:ext cx="2019969" cy="2151651"/>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
        <p:nvSpPr>
          <p:cNvPr id="3" name="Rectangle 1">
            <a:extLst>
              <a:ext uri="{FF2B5EF4-FFF2-40B4-BE49-F238E27FC236}">
                <a16:creationId xmlns:a16="http://schemas.microsoft.com/office/drawing/2014/main" id="{F4E79A13-08DF-46D4-B7A6-E7CBA41BA1B3}"/>
              </a:ext>
            </a:extLst>
          </p:cNvPr>
          <p:cNvSpPr>
            <a:spLocks noChangeArrowheads="1"/>
          </p:cNvSpPr>
          <p:nvPr/>
        </p:nvSpPr>
        <p:spPr bwMode="auto">
          <a:xfrm flipV="1">
            <a:off x="2832145" y="2918334"/>
            <a:ext cx="9119449"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panose="020B0604020202020204" pitchFamily="34" charset="0"/>
              </a:rPr>
              <a:t/>
            </a: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 name="TextBox 7">
            <a:extLst>
              <a:ext uri="{FF2B5EF4-FFF2-40B4-BE49-F238E27FC236}">
                <a16:creationId xmlns:a16="http://schemas.microsoft.com/office/drawing/2014/main" id="{BC6E4842-44FC-4726-85EE-7329583BA76A}"/>
              </a:ext>
            </a:extLst>
          </p:cNvPr>
          <p:cNvSpPr txBox="1"/>
          <p:nvPr/>
        </p:nvSpPr>
        <p:spPr>
          <a:xfrm>
            <a:off x="6849590" y="3493831"/>
            <a:ext cx="2260220" cy="646331"/>
          </a:xfrm>
          <a:prstGeom prst="rect">
            <a:avLst/>
          </a:prstGeom>
          <a:noFill/>
        </p:spPr>
        <p:txBody>
          <a:bodyPr wrap="square">
            <a:spAutoFit/>
          </a:bodyPr>
          <a:lstStyle/>
          <a:p>
            <a:pPr algn="ctr"/>
            <a:r>
              <a:rPr lang="vi-VN" sz="1200" dirty="0">
                <a:effectLst/>
                <a:latin typeface="Open Sans" panose="020B0606030504020204" pitchFamily="34" charset="0"/>
                <a:ea typeface="Open Sans" panose="020B0606030504020204" pitchFamily="34" charset="0"/>
                <a:cs typeface="Open Sans" panose="020B0606030504020204" pitchFamily="34" charset="0"/>
              </a:rPr>
              <a:t>Cuốn “Đường Kách mệnh” bản gốc được phong là Bảo vật Quốc gia năm 2012</a:t>
            </a:r>
          </a:p>
        </p:txBody>
      </p:sp>
      <p:pic>
        <p:nvPicPr>
          <p:cNvPr id="9" name="Picture 8">
            <a:extLst>
              <a:ext uri="{FF2B5EF4-FFF2-40B4-BE49-F238E27FC236}">
                <a16:creationId xmlns:a16="http://schemas.microsoft.com/office/drawing/2014/main" id="{16376D9E-BA60-4B71-9F91-93C7B27BCB14}"/>
              </a:ext>
            </a:extLst>
          </p:cNvPr>
          <p:cNvPicPr>
            <a:picLocks noChangeAspect="1"/>
          </p:cNvPicPr>
          <p:nvPr/>
        </p:nvPicPr>
        <p:blipFill>
          <a:blip r:embed="rId4"/>
          <a:stretch>
            <a:fillRect/>
          </a:stretch>
        </p:blipFill>
        <p:spPr>
          <a:xfrm>
            <a:off x="7809650" y="52133"/>
            <a:ext cx="1119840" cy="302404"/>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hỗ dành sẵn cho Nội dung 2">
            <a:extLst>
              <a:ext uri="{FF2B5EF4-FFF2-40B4-BE49-F238E27FC236}">
                <a16:creationId xmlns:a16="http://schemas.microsoft.com/office/drawing/2014/main" id="{7ADE1ABF-67C1-4F67-9492-8E33F0171EB1}"/>
              </a:ext>
            </a:extLst>
          </p:cNvPr>
          <p:cNvGraphicFramePr>
            <a:graphicFrameLocks noGrp="1"/>
          </p:cNvGraphicFramePr>
          <p:nvPr>
            <p:ph idx="1"/>
            <p:extLst>
              <p:ext uri="{D42A27DB-BD31-4B8C-83A1-F6EECF244321}">
                <p14:modId xmlns:p14="http://schemas.microsoft.com/office/powerpoint/2010/main" val="3981343650"/>
              </p:ext>
            </p:extLst>
          </p:nvPr>
        </p:nvGraphicFramePr>
        <p:xfrm>
          <a:off x="822960" y="1581151"/>
          <a:ext cx="7543800" cy="282066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5" name="TextBox 14">
            <a:extLst>
              <a:ext uri="{FF2B5EF4-FFF2-40B4-BE49-F238E27FC236}">
                <a16:creationId xmlns:a16="http://schemas.microsoft.com/office/drawing/2014/main" id="{DFB65679-75A4-451A-9D5B-706A09CB6A0B}"/>
              </a:ext>
            </a:extLst>
          </p:cNvPr>
          <p:cNvSpPr txBox="1"/>
          <p:nvPr/>
        </p:nvSpPr>
        <p:spPr>
          <a:xfrm>
            <a:off x="711200" y="741681"/>
            <a:ext cx="5562600" cy="430887"/>
          </a:xfrm>
          <a:prstGeom prst="rect">
            <a:avLst/>
          </a:prstGeom>
          <a:noFill/>
        </p:spPr>
        <p:txBody>
          <a:bodyPr wrap="square">
            <a:spAutoFit/>
          </a:bodyPr>
          <a:lstStyle/>
          <a:p>
            <a:r>
              <a:rPr lang="vi-VN" sz="2200" b="1" dirty="0">
                <a:solidFill>
                  <a:srgbClr val="FF0000"/>
                </a:solidFill>
                <a:effectLst/>
                <a:latin typeface="Open Sans" panose="020B0606030504020204" pitchFamily="34" charset="0"/>
                <a:ea typeface="Open Sans" panose="020B0606030504020204" pitchFamily="34" charset="0"/>
                <a:cs typeface="Open Sans" panose="020B0606030504020204" pitchFamily="34" charset="0"/>
              </a:rPr>
              <a:t>Sự ra đời của Đảng Cộng sản Việt Nam</a:t>
            </a:r>
            <a:endParaRPr lang="en-US" sz="2200" b="1" dirty="0">
              <a:solidFill>
                <a:srgbClr val="FF0000"/>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283030741"/>
      </p:ext>
    </p:extLst>
  </p:cSld>
  <p:clrMapOvr>
    <a:masterClrMapping/>
  </p:clrMapOvr>
  <p:transition spd="slow">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3269E91C-FC1B-471A-A1AB-28988AFEA20A}"/>
              </a:ext>
            </a:extLst>
          </p:cNvPr>
          <p:cNvSpPr>
            <a:spLocks noGrp="1"/>
          </p:cNvSpPr>
          <p:nvPr>
            <p:ph type="title"/>
          </p:nvPr>
        </p:nvSpPr>
        <p:spPr>
          <a:xfrm>
            <a:off x="822960" y="214953"/>
            <a:ext cx="7543800" cy="1088068"/>
          </a:xfrm>
        </p:spPr>
        <p:txBody>
          <a:bodyPr>
            <a:normAutofit/>
          </a:bodyPr>
          <a:lstStyle/>
          <a:p>
            <a:r>
              <a:rPr lang="en-US" dirty="0">
                <a:solidFill>
                  <a:srgbClr val="FF0000"/>
                </a:solidFill>
              </a:rPr>
              <a:t>V</a:t>
            </a:r>
            <a:r>
              <a:rPr lang="vi-VN" dirty="0">
                <a:solidFill>
                  <a:srgbClr val="FF0000"/>
                </a:solidFill>
              </a:rPr>
              <a:t>ì sao Hồ Chí Minh lại thêm yếu tố phong trào yêu nước?</a:t>
            </a:r>
            <a:endParaRPr lang="en-US" dirty="0">
              <a:solidFill>
                <a:srgbClr val="FF0000"/>
              </a:solidFill>
            </a:endParaRPr>
          </a:p>
        </p:txBody>
      </p:sp>
      <p:graphicFrame>
        <p:nvGraphicFramePr>
          <p:cNvPr id="46" name="Chỗ dành sẵn cho Nội dung 2">
            <a:extLst>
              <a:ext uri="{FF2B5EF4-FFF2-40B4-BE49-F238E27FC236}">
                <a16:creationId xmlns:a16="http://schemas.microsoft.com/office/drawing/2014/main" id="{757DD4FD-9227-44F7-B59F-DDB3B0C8C136}"/>
              </a:ext>
            </a:extLst>
          </p:cNvPr>
          <p:cNvGraphicFramePr>
            <a:graphicFrameLocks noGrp="1"/>
          </p:cNvGraphicFramePr>
          <p:nvPr>
            <p:ph idx="1"/>
            <p:extLst>
              <p:ext uri="{D42A27DB-BD31-4B8C-83A1-F6EECF244321}">
                <p14:modId xmlns:p14="http://schemas.microsoft.com/office/powerpoint/2010/main" val="1649951152"/>
              </p:ext>
            </p:extLst>
          </p:nvPr>
        </p:nvGraphicFramePr>
        <p:xfrm>
          <a:off x="822960" y="1581151"/>
          <a:ext cx="7543800" cy="282066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Picture 3">
            <a:extLst>
              <a:ext uri="{FF2B5EF4-FFF2-40B4-BE49-F238E27FC236}">
                <a16:creationId xmlns:a16="http://schemas.microsoft.com/office/drawing/2014/main" id="{0B40E72A-0A42-450D-AE94-75D280742B02}"/>
              </a:ext>
            </a:extLst>
          </p:cNvPr>
          <p:cNvPicPr>
            <a:picLocks noChangeAspect="1"/>
          </p:cNvPicPr>
          <p:nvPr/>
        </p:nvPicPr>
        <p:blipFill>
          <a:blip r:embed="rId8"/>
          <a:stretch>
            <a:fillRect/>
          </a:stretch>
        </p:blipFill>
        <p:spPr>
          <a:xfrm>
            <a:off x="7809650" y="52133"/>
            <a:ext cx="1119840" cy="302404"/>
          </a:xfrm>
          <a:prstGeom prst="rect">
            <a:avLst/>
          </a:prstGeom>
        </p:spPr>
      </p:pic>
    </p:spTree>
    <p:extLst>
      <p:ext uri="{BB962C8B-B14F-4D97-AF65-F5344CB8AC3E}">
        <p14:creationId xmlns:p14="http://schemas.microsoft.com/office/powerpoint/2010/main" val="3543183447"/>
      </p:ext>
    </p:extLst>
  </p:cSld>
  <p:clrMapOvr>
    <a:masterClrMapping/>
  </p:clrMapOvr>
  <p:transition spd="slow">
    <p:fade/>
  </p:transition>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Shape 236"/>
        <p:cNvGrpSpPr/>
        <p:nvPr/>
      </p:nvGrpSpPr>
      <p:grpSpPr>
        <a:xfrm>
          <a:off x="0" y="0"/>
          <a:ext cx="0" cy="0"/>
          <a:chOff x="0" y="0"/>
          <a:chExt cx="0" cy="0"/>
        </a:xfrm>
      </p:grpSpPr>
      <p:sp>
        <p:nvSpPr>
          <p:cNvPr id="237" name="Google Shape;237;p39"/>
          <p:cNvSpPr txBox="1">
            <a:spLocks noGrp="1"/>
          </p:cNvSpPr>
          <p:nvPr>
            <p:ph type="title"/>
          </p:nvPr>
        </p:nvSpPr>
        <p:spPr>
          <a:xfrm>
            <a:off x="729450" y="1322450"/>
            <a:ext cx="7688400" cy="1249300"/>
          </a:xfrm>
          <a:prstGeom prst="rect">
            <a:avLst/>
          </a:prstGeom>
        </p:spPr>
        <p:txBody>
          <a:bodyPr spcFirstLastPara="1" wrap="square" lIns="91425" tIns="91425" rIns="91425" bIns="91425" anchor="t" anchorCtr="0">
            <a:noAutofit/>
          </a:bodyPr>
          <a:lstStyle/>
          <a:p>
            <a:r>
              <a:rPr lang="en" sz="3200" i="0" dirty="0">
                <a:solidFill>
                  <a:schemeClr val="bg2"/>
                </a:solidFill>
                <a:effectLst/>
                <a:latin typeface="Open Sans" panose="020B0606030504020204" pitchFamily="34" charset="0"/>
                <a:ea typeface="Open Sans" panose="020B0606030504020204" pitchFamily="34" charset="0"/>
                <a:cs typeface="Open Sans" panose="020B0606030504020204" pitchFamily="34" charset="0"/>
                <a:sym typeface="Open Sans"/>
              </a:rPr>
              <a:t>4.1.</a:t>
            </a:r>
            <a:r>
              <a:rPr lang="vi-VN" sz="3200" i="0" dirty="0">
                <a:solidFill>
                  <a:schemeClr val="bg2"/>
                </a:solidFill>
                <a:effectLst/>
                <a:latin typeface="Open Sans" panose="020B0606030504020204" pitchFamily="34" charset="0"/>
                <a:ea typeface="Open Sans" panose="020B0606030504020204" pitchFamily="34" charset="0"/>
                <a:cs typeface="Open Sans" panose="020B0606030504020204" pitchFamily="34" charset="0"/>
              </a:rPr>
              <a:t>2. Đảng phải trong sạch, vững mạnh</a:t>
            </a:r>
            <a:r>
              <a:rPr lang="en-US" sz="3200" i="0" dirty="0">
                <a:solidFill>
                  <a:schemeClr val="bg2"/>
                </a:solidFill>
                <a:effectLst/>
                <a:latin typeface="Open Sans" panose="020B0606030504020204" pitchFamily="34" charset="0"/>
                <a:ea typeface="Open Sans" panose="020B0606030504020204" pitchFamily="34" charset="0"/>
                <a:cs typeface="Open Sans" panose="020B0606030504020204" pitchFamily="34" charset="0"/>
              </a:rPr>
              <a:t> </a:t>
            </a:r>
            <a:br>
              <a:rPr lang="en-US" sz="3200" i="0" dirty="0">
                <a:solidFill>
                  <a:schemeClr val="bg2"/>
                </a:solidFill>
                <a:effectLst/>
                <a:latin typeface="Open Sans" panose="020B0606030504020204" pitchFamily="34" charset="0"/>
                <a:ea typeface="Open Sans" panose="020B0606030504020204" pitchFamily="34" charset="0"/>
                <a:cs typeface="Open Sans" panose="020B0606030504020204" pitchFamily="34" charset="0"/>
              </a:rPr>
            </a:br>
            <a:r>
              <a:rPr lang="en-US" sz="3200" i="0" dirty="0">
                <a:solidFill>
                  <a:schemeClr val="bg2"/>
                </a:solidFill>
                <a:effectLst/>
                <a:latin typeface="Open Sans" panose="020B0606030504020204" pitchFamily="34" charset="0"/>
                <a:ea typeface="Open Sans" panose="020B0606030504020204" pitchFamily="34" charset="0"/>
                <a:cs typeface="Open Sans" panose="020B0606030504020204" pitchFamily="34" charset="0"/>
              </a:rPr>
              <a:t>a, </a:t>
            </a:r>
            <a:r>
              <a:rPr lang="vi-VN" sz="3200" i="1" dirty="0">
                <a:solidFill>
                  <a:schemeClr val="bg2"/>
                </a:solidFill>
                <a:effectLst/>
                <a:latin typeface="Open Sans" panose="020B0606030504020204" pitchFamily="34" charset="0"/>
                <a:ea typeface="Open Sans" panose="020B0606030504020204" pitchFamily="34" charset="0"/>
                <a:cs typeface="Open Sans" panose="020B0606030504020204" pitchFamily="34" charset="0"/>
              </a:rPr>
              <a:t>Đảng là đạo đức, là văn minh</a:t>
            </a:r>
            <a:r>
              <a:rPr lang="vi-VN" sz="3200" i="0" dirty="0">
                <a:solidFill>
                  <a:schemeClr val="bg2"/>
                </a:solidFill>
                <a:effectLst/>
                <a:latin typeface="Open Sans" panose="020B0606030504020204" pitchFamily="34" charset="0"/>
                <a:ea typeface="Open Sans" panose="020B0606030504020204" pitchFamily="34" charset="0"/>
                <a:cs typeface="Open Sans" panose="020B0606030504020204" pitchFamily="34" charset="0"/>
              </a:rPr>
              <a:t> </a:t>
            </a:r>
            <a:r>
              <a:rPr lang="en-US" sz="3200" i="1" dirty="0">
                <a:solidFill>
                  <a:schemeClr val="bg2"/>
                </a:solidFill>
                <a:effectLst/>
                <a:latin typeface="Open Sans" panose="020B0606030504020204" pitchFamily="34" charset="0"/>
                <a:ea typeface="Open Sans" panose="020B0606030504020204" pitchFamily="34" charset="0"/>
                <a:cs typeface="Open Sans" panose="020B0606030504020204" pitchFamily="34" charset="0"/>
              </a:rPr>
              <a:t/>
            </a:r>
            <a:br>
              <a:rPr lang="en-US" sz="3200" i="1" dirty="0">
                <a:solidFill>
                  <a:schemeClr val="bg2"/>
                </a:solidFill>
                <a:effectLst/>
                <a:latin typeface="Open Sans" panose="020B0606030504020204" pitchFamily="34" charset="0"/>
                <a:ea typeface="Open Sans" panose="020B0606030504020204" pitchFamily="34" charset="0"/>
                <a:cs typeface="Open Sans" panose="020B0606030504020204" pitchFamily="34" charset="0"/>
              </a:rPr>
            </a:br>
            <a:endParaRPr sz="3200" dirty="0">
              <a:solidFill>
                <a:schemeClr val="bg2"/>
              </a:solidFill>
              <a:latin typeface="Open Sans" panose="020B0606030504020204" pitchFamily="34" charset="0"/>
              <a:ea typeface="Open Sans" panose="020B0606030504020204" pitchFamily="34" charset="0"/>
              <a:cs typeface="Open Sans" panose="020B0606030504020204" pitchFamily="34" charset="0"/>
              <a:sym typeface="Open Sans"/>
            </a:endParaRPr>
          </a:p>
        </p:txBody>
      </p:sp>
      <p:pic>
        <p:nvPicPr>
          <p:cNvPr id="4" name="Picture 3">
            <a:extLst>
              <a:ext uri="{FF2B5EF4-FFF2-40B4-BE49-F238E27FC236}">
                <a16:creationId xmlns:a16="http://schemas.microsoft.com/office/drawing/2014/main" id="{1A002E9D-E68E-446E-8506-847776243CE7}"/>
              </a:ext>
            </a:extLst>
          </p:cNvPr>
          <p:cNvPicPr>
            <a:picLocks noChangeAspect="1"/>
          </p:cNvPicPr>
          <p:nvPr/>
        </p:nvPicPr>
        <p:blipFill>
          <a:blip r:embed="rId3"/>
          <a:stretch>
            <a:fillRect/>
          </a:stretch>
        </p:blipFill>
        <p:spPr>
          <a:xfrm>
            <a:off x="7809650" y="64833"/>
            <a:ext cx="1119840" cy="302404"/>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E36DB21-8FB1-411D-AC3C-0C86D8E54885}"/>
              </a:ext>
            </a:extLst>
          </p:cNvPr>
          <p:cNvSpPr>
            <a:spLocks noGrp="1"/>
          </p:cNvSpPr>
          <p:nvPr>
            <p:ph type="body" idx="1"/>
          </p:nvPr>
        </p:nvSpPr>
        <p:spPr>
          <a:xfrm>
            <a:off x="1162050" y="2161800"/>
            <a:ext cx="5949950" cy="819900"/>
          </a:xfrm>
        </p:spPr>
        <p:txBody>
          <a:bodyPr/>
          <a:lstStyle/>
          <a:p>
            <a:pPr marL="127000" indent="0">
              <a:buNone/>
            </a:pPr>
            <a:r>
              <a:rPr lang="en" sz="2200" i="0" dirty="0">
                <a:solidFill>
                  <a:schemeClr val="bg2"/>
                </a:solidFill>
                <a:effectLst/>
                <a:latin typeface="Open Sans" panose="020B0606030504020204" pitchFamily="34" charset="0"/>
                <a:ea typeface="Open Sans" panose="020B0606030504020204" pitchFamily="34" charset="0"/>
                <a:cs typeface="Open Sans" panose="020B0606030504020204" pitchFamily="34" charset="0"/>
                <a:sym typeface="Open Sans"/>
              </a:rPr>
              <a:t>4.1.</a:t>
            </a:r>
            <a:r>
              <a:rPr lang="vi-VN" sz="2200" i="0" dirty="0">
                <a:solidFill>
                  <a:schemeClr val="bg2"/>
                </a:solidFill>
                <a:effectLst/>
                <a:latin typeface="Open Sans" panose="020B0606030504020204" pitchFamily="34" charset="0"/>
                <a:ea typeface="Open Sans" panose="020B0606030504020204" pitchFamily="34" charset="0"/>
                <a:cs typeface="Open Sans" panose="020B0606030504020204" pitchFamily="34" charset="0"/>
              </a:rPr>
              <a:t>2. Đảng phải trong sạch, vững mạnh</a:t>
            </a:r>
            <a:r>
              <a:rPr lang="en-US" sz="2200" i="0" dirty="0">
                <a:solidFill>
                  <a:schemeClr val="bg2"/>
                </a:solidFill>
                <a:effectLst/>
                <a:latin typeface="Open Sans" panose="020B0606030504020204" pitchFamily="34" charset="0"/>
                <a:ea typeface="Open Sans" panose="020B0606030504020204" pitchFamily="34" charset="0"/>
                <a:cs typeface="Open Sans" panose="020B0606030504020204" pitchFamily="34" charset="0"/>
              </a:rPr>
              <a:t> </a:t>
            </a:r>
            <a:br>
              <a:rPr lang="en-US" sz="2200" i="0" dirty="0">
                <a:solidFill>
                  <a:schemeClr val="bg2"/>
                </a:solidFill>
                <a:effectLst/>
                <a:latin typeface="Open Sans" panose="020B0606030504020204" pitchFamily="34" charset="0"/>
                <a:ea typeface="Open Sans" panose="020B0606030504020204" pitchFamily="34" charset="0"/>
                <a:cs typeface="Open Sans" panose="020B0606030504020204" pitchFamily="34" charset="0"/>
              </a:rPr>
            </a:br>
            <a:r>
              <a:rPr lang="en-US" sz="2200" i="0" dirty="0">
                <a:solidFill>
                  <a:schemeClr val="bg2"/>
                </a:solidFill>
                <a:effectLst/>
                <a:latin typeface="Open Sans" panose="020B0606030504020204" pitchFamily="34" charset="0"/>
                <a:ea typeface="Open Sans" panose="020B0606030504020204" pitchFamily="34" charset="0"/>
                <a:cs typeface="Open Sans" panose="020B0606030504020204" pitchFamily="34" charset="0"/>
              </a:rPr>
              <a:t>a, </a:t>
            </a:r>
            <a:r>
              <a:rPr lang="vi-VN" sz="2200" i="1" dirty="0">
                <a:solidFill>
                  <a:schemeClr val="bg2"/>
                </a:solidFill>
                <a:effectLst/>
                <a:latin typeface="Open Sans" panose="020B0606030504020204" pitchFamily="34" charset="0"/>
                <a:ea typeface="Open Sans" panose="020B0606030504020204" pitchFamily="34" charset="0"/>
                <a:cs typeface="Open Sans" panose="020B0606030504020204" pitchFamily="34" charset="0"/>
              </a:rPr>
              <a:t>Đảng là đạo đức, là văn minh</a:t>
            </a:r>
            <a:r>
              <a:rPr lang="vi-VN" sz="2200" i="0" dirty="0">
                <a:solidFill>
                  <a:schemeClr val="bg2"/>
                </a:solidFill>
                <a:effectLst/>
                <a:latin typeface="Open Sans" panose="020B0606030504020204" pitchFamily="34" charset="0"/>
                <a:ea typeface="Open Sans" panose="020B0606030504020204" pitchFamily="34" charset="0"/>
                <a:cs typeface="Open Sans" panose="020B0606030504020204" pitchFamily="34" charset="0"/>
              </a:rPr>
              <a:t> </a:t>
            </a:r>
            <a:endParaRPr lang="en-US" sz="2200" dirty="0"/>
          </a:p>
        </p:txBody>
      </p:sp>
      <p:pic>
        <p:nvPicPr>
          <p:cNvPr id="3" name="Picture 2">
            <a:extLst>
              <a:ext uri="{FF2B5EF4-FFF2-40B4-BE49-F238E27FC236}">
                <a16:creationId xmlns:a16="http://schemas.microsoft.com/office/drawing/2014/main" id="{707887AE-0694-4A5C-B279-3E22A980BAF1}"/>
              </a:ext>
            </a:extLst>
          </p:cNvPr>
          <p:cNvPicPr>
            <a:picLocks noChangeAspect="1"/>
          </p:cNvPicPr>
          <p:nvPr/>
        </p:nvPicPr>
        <p:blipFill>
          <a:blip r:embed="rId2"/>
          <a:stretch>
            <a:fillRect/>
          </a:stretch>
        </p:blipFill>
        <p:spPr>
          <a:xfrm>
            <a:off x="7809650" y="52133"/>
            <a:ext cx="1119840" cy="302404"/>
          </a:xfrm>
          <a:prstGeom prst="rect">
            <a:avLst/>
          </a:prstGeom>
        </p:spPr>
      </p:pic>
    </p:spTree>
    <p:extLst>
      <p:ext uri="{BB962C8B-B14F-4D97-AF65-F5344CB8AC3E}">
        <p14:creationId xmlns:p14="http://schemas.microsoft.com/office/powerpoint/2010/main" val="28388866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Shape 480"/>
        <p:cNvGrpSpPr/>
        <p:nvPr/>
      </p:nvGrpSpPr>
      <p:grpSpPr>
        <a:xfrm>
          <a:off x="0" y="0"/>
          <a:ext cx="0" cy="0"/>
          <a:chOff x="0" y="0"/>
          <a:chExt cx="0" cy="0"/>
        </a:xfrm>
      </p:grpSpPr>
      <p:sp>
        <p:nvSpPr>
          <p:cNvPr id="481" name="Google Shape;481;p26"/>
          <p:cNvSpPr txBox="1">
            <a:spLocks noGrp="1"/>
          </p:cNvSpPr>
          <p:nvPr>
            <p:ph type="title"/>
          </p:nvPr>
        </p:nvSpPr>
        <p:spPr>
          <a:xfrm>
            <a:off x="144075" y="559475"/>
            <a:ext cx="2142000" cy="2434475"/>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VN" sz="1600" dirty="0">
                <a:effectLst/>
                <a:latin typeface="Open Sans" panose="020B0606030504020204" pitchFamily="34" charset="0"/>
                <a:ea typeface="Open Sans" panose="020B0606030504020204" pitchFamily="34" charset="0"/>
                <a:cs typeface="Open Sans" panose="020B0606030504020204" pitchFamily="34" charset="0"/>
              </a:rPr>
              <a:t>“</a:t>
            </a:r>
            <a:r>
              <a:rPr lang="vi-VN" sz="1600" i="1" dirty="0">
                <a:solidFill>
                  <a:srgbClr val="FF0000"/>
                </a:solidFill>
                <a:effectLst/>
                <a:latin typeface="Open Sans" panose="020B0606030504020204" pitchFamily="34" charset="0"/>
                <a:ea typeface="Open Sans" panose="020B0606030504020204" pitchFamily="34" charset="0"/>
                <a:cs typeface="Open Sans" panose="020B0606030504020204" pitchFamily="34" charset="0"/>
              </a:rPr>
              <a:t>Đảng ta là đạo đức, là văn minh</a:t>
            </a:r>
            <a:r>
              <a:rPr lang="vi-VN" sz="1600" dirty="0">
                <a:effectLst/>
                <a:latin typeface="Open Sans" panose="020B0606030504020204" pitchFamily="34" charset="0"/>
                <a:ea typeface="Open Sans" panose="020B0606030504020204" pitchFamily="34" charset="0"/>
                <a:cs typeface="Open Sans" panose="020B0606030504020204" pitchFamily="34" charset="0"/>
              </a:rPr>
              <a:t>”</a:t>
            </a:r>
            <a:r>
              <a:rPr lang="en-US" sz="1600" dirty="0">
                <a:effectLst/>
                <a:latin typeface="Open Sans" panose="020B0606030504020204" pitchFamily="34" charset="0"/>
                <a:ea typeface="Open Sans" panose="020B0606030504020204" pitchFamily="34" charset="0"/>
                <a:cs typeface="Open Sans" panose="020B0606030504020204" pitchFamily="34" charset="0"/>
              </a:rPr>
              <a:t> – </a:t>
            </a:r>
            <a:r>
              <a:rPr lang="en-US" sz="1600" dirty="0" err="1">
                <a:effectLst/>
                <a:latin typeface="Open Sans" panose="020B0606030504020204" pitchFamily="34" charset="0"/>
                <a:ea typeface="Open Sans" panose="020B0606030504020204" pitchFamily="34" charset="0"/>
                <a:cs typeface="Open Sans" panose="020B0606030504020204" pitchFamily="34" charset="0"/>
              </a:rPr>
              <a:t>Hồ</a:t>
            </a:r>
            <a:r>
              <a:rPr lang="en-US" sz="1600" dirty="0">
                <a:effectLst/>
                <a:latin typeface="Open Sans" panose="020B0606030504020204" pitchFamily="34" charset="0"/>
                <a:ea typeface="Open Sans" panose="020B0606030504020204" pitchFamily="34" charset="0"/>
                <a:cs typeface="Open Sans" panose="020B0606030504020204" pitchFamily="34" charset="0"/>
              </a:rPr>
              <a:t> </a:t>
            </a:r>
            <a:r>
              <a:rPr lang="en-US" sz="1600" dirty="0" err="1">
                <a:effectLst/>
                <a:latin typeface="Open Sans" panose="020B0606030504020204" pitchFamily="34" charset="0"/>
                <a:ea typeface="Open Sans" panose="020B0606030504020204" pitchFamily="34" charset="0"/>
                <a:cs typeface="Open Sans" panose="020B0606030504020204" pitchFamily="34" charset="0"/>
              </a:rPr>
              <a:t>Chí</a:t>
            </a:r>
            <a:r>
              <a:rPr lang="en-US" sz="1600" dirty="0">
                <a:effectLst/>
                <a:latin typeface="Open Sans" panose="020B0606030504020204" pitchFamily="34" charset="0"/>
                <a:ea typeface="Open Sans" panose="020B0606030504020204" pitchFamily="34" charset="0"/>
                <a:cs typeface="Open Sans" panose="020B0606030504020204" pitchFamily="34" charset="0"/>
              </a:rPr>
              <a:t> Minh</a:t>
            </a:r>
            <a:endParaRPr sz="1600" dirty="0">
              <a:latin typeface="Open Sans" panose="020B0606030504020204" pitchFamily="34" charset="0"/>
              <a:ea typeface="Open Sans" panose="020B0606030504020204" pitchFamily="34" charset="0"/>
              <a:cs typeface="Open Sans" panose="020B0606030504020204" pitchFamily="34" charset="0"/>
            </a:endParaRPr>
          </a:p>
        </p:txBody>
      </p:sp>
      <p:sp>
        <p:nvSpPr>
          <p:cNvPr id="482" name="Google Shape;482;p26"/>
          <p:cNvSpPr/>
          <p:nvPr/>
        </p:nvSpPr>
        <p:spPr>
          <a:xfrm>
            <a:off x="2286075" y="744009"/>
            <a:ext cx="3305004" cy="2249941"/>
          </a:xfrm>
          <a:prstGeom prst="ellipse">
            <a:avLst/>
          </a:prstGeom>
          <a:noFill/>
          <a:ln w="9525" cap="flat" cmpd="sng">
            <a:solidFill>
              <a:srgbClr val="FFB6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vi-VN" sz="1600" dirty="0">
                <a:effectLst/>
                <a:latin typeface="Open Sans" panose="020B0606030504020204" pitchFamily="34" charset="0"/>
                <a:ea typeface="Open Sans" panose="020B0606030504020204" pitchFamily="34" charset="0"/>
                <a:cs typeface="Open Sans" panose="020B0606030504020204" pitchFamily="34" charset="0"/>
              </a:rPr>
              <a:t>Mục đích hoạt động của Đảng là lãnh đạo đấu tranh giải phóng dân tộc, giải phóng xã hội, giải phóng giai cấp, giải phóng con người</a:t>
            </a:r>
            <a:endParaRPr sz="1600" dirty="0">
              <a:solidFill>
                <a:srgbClr val="4A5C65"/>
              </a:solidFill>
              <a:latin typeface="Open Sans" panose="020B0606030504020204" pitchFamily="34" charset="0"/>
              <a:ea typeface="Open Sans" panose="020B0606030504020204" pitchFamily="34" charset="0"/>
              <a:cs typeface="Open Sans" panose="020B0606030504020204" pitchFamily="34" charset="0"/>
              <a:sym typeface="Lato Light"/>
            </a:endParaRPr>
          </a:p>
        </p:txBody>
      </p:sp>
      <p:sp>
        <p:nvSpPr>
          <p:cNvPr id="483" name="Google Shape;483;p26"/>
          <p:cNvSpPr/>
          <p:nvPr/>
        </p:nvSpPr>
        <p:spPr>
          <a:xfrm>
            <a:off x="3682033" y="2674211"/>
            <a:ext cx="3818092" cy="1948800"/>
          </a:xfrm>
          <a:prstGeom prst="ellipse">
            <a:avLst/>
          </a:prstGeom>
          <a:noFill/>
          <a:ln w="9525" cap="flat" cmpd="sng">
            <a:solidFill>
              <a:srgbClr val="FC406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vi-VN" sz="1600" dirty="0">
                <a:effectLst/>
                <a:latin typeface="Open Sans" panose="020B0606030504020204" pitchFamily="34" charset="0"/>
                <a:ea typeface="Open Sans" panose="020B0606030504020204" pitchFamily="34" charset="0"/>
                <a:cs typeface="Open Sans" panose="020B0606030504020204" pitchFamily="34" charset="0"/>
              </a:rPr>
              <a:t>Đội ngũ đảng viên phải luôn luôn thấm nhuần đạo đức cách mạng, ra sức tu dưỡng, rèn luyện, suốt đời phấn đấu cho lợi ích của dân, của nước</a:t>
            </a:r>
            <a:endParaRPr sz="1600" dirty="0">
              <a:solidFill>
                <a:srgbClr val="4A5C65"/>
              </a:solidFill>
              <a:latin typeface="Open Sans" panose="020B0606030504020204" pitchFamily="34" charset="0"/>
              <a:ea typeface="Open Sans" panose="020B0606030504020204" pitchFamily="34" charset="0"/>
              <a:cs typeface="Open Sans" panose="020B0606030504020204" pitchFamily="34" charset="0"/>
              <a:sym typeface="Lato Light"/>
            </a:endParaRPr>
          </a:p>
        </p:txBody>
      </p:sp>
      <p:sp>
        <p:nvSpPr>
          <p:cNvPr id="484" name="Google Shape;484;p26"/>
          <p:cNvSpPr/>
          <p:nvPr/>
        </p:nvSpPr>
        <p:spPr>
          <a:xfrm>
            <a:off x="5453933" y="715858"/>
            <a:ext cx="3305004" cy="2249941"/>
          </a:xfrm>
          <a:prstGeom prst="ellipse">
            <a:avLst/>
          </a:prstGeom>
          <a:noFill/>
          <a:ln w="9525" cap="flat"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vi-VN" sz="1600" dirty="0">
                <a:effectLst/>
                <a:latin typeface="Open Sans" panose="020B0606030504020204" pitchFamily="34" charset="0"/>
                <a:ea typeface="Open Sans" panose="020B0606030504020204" pitchFamily="34" charset="0"/>
                <a:cs typeface="Open Sans" panose="020B0606030504020204" pitchFamily="34" charset="0"/>
              </a:rPr>
              <a:t>Cương lĩnh, đường lối, chủ trương và mọi hoạt động thực tiễn của Đảng đều phải nhằm mục đích đó</a:t>
            </a:r>
            <a:endParaRPr sz="1600" dirty="0">
              <a:solidFill>
                <a:srgbClr val="4A5C65"/>
              </a:solidFill>
              <a:latin typeface="Open Sans" panose="020B0606030504020204" pitchFamily="34" charset="0"/>
              <a:ea typeface="Open Sans" panose="020B0606030504020204" pitchFamily="34" charset="0"/>
              <a:cs typeface="Open Sans" panose="020B0606030504020204" pitchFamily="34" charset="0"/>
              <a:sym typeface="Lato Light"/>
            </a:endParaRPr>
          </a:p>
        </p:txBody>
      </p:sp>
      <p:pic>
        <p:nvPicPr>
          <p:cNvPr id="7" name="Picture 6">
            <a:extLst>
              <a:ext uri="{FF2B5EF4-FFF2-40B4-BE49-F238E27FC236}">
                <a16:creationId xmlns:a16="http://schemas.microsoft.com/office/drawing/2014/main" id="{E5FC4386-BE8B-4523-85AC-DDA4221F23F2}"/>
              </a:ext>
            </a:extLst>
          </p:cNvPr>
          <p:cNvPicPr>
            <a:picLocks noChangeAspect="1"/>
          </p:cNvPicPr>
          <p:nvPr/>
        </p:nvPicPr>
        <p:blipFill>
          <a:blip r:embed="rId3"/>
          <a:stretch>
            <a:fillRect/>
          </a:stretch>
        </p:blipFill>
        <p:spPr>
          <a:xfrm>
            <a:off x="7809650" y="52133"/>
            <a:ext cx="1119840" cy="302404"/>
          </a:xfrm>
          <a:prstGeom prst="rect">
            <a:avLst/>
          </a:prstGeom>
        </p:spPr>
      </p:pic>
    </p:spTree>
  </p:cSld>
  <p:clrMapOvr>
    <a:masterClrMapping/>
  </p:clrMapOvr>
</p:sld>
</file>

<file path=ppt/theme/theme1.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350</TotalTime>
  <Words>3083</Words>
  <Application>Microsoft Office PowerPoint</Application>
  <PresentationFormat>On-screen Show (16:9)</PresentationFormat>
  <Paragraphs>175</Paragraphs>
  <Slides>36</Slides>
  <Notes>18</Notes>
  <HiddenSlides>0</HiddenSlides>
  <MMClips>0</MMClips>
  <ScaleCrop>false</ScaleCrop>
  <HeadingPairs>
    <vt:vector size="6" baseType="variant">
      <vt:variant>
        <vt:lpstr>Fonts Used</vt:lpstr>
      </vt:variant>
      <vt:variant>
        <vt:i4>16</vt:i4>
      </vt:variant>
      <vt:variant>
        <vt:lpstr>Theme</vt:lpstr>
      </vt:variant>
      <vt:variant>
        <vt:i4>1</vt:i4>
      </vt:variant>
      <vt:variant>
        <vt:lpstr>Slide Titles</vt:lpstr>
      </vt:variant>
      <vt:variant>
        <vt:i4>36</vt:i4>
      </vt:variant>
    </vt:vector>
  </HeadingPairs>
  <TitlesOfParts>
    <vt:vector size="53" baseType="lpstr">
      <vt:lpstr>Times</vt:lpstr>
      <vt:lpstr>黑体</vt:lpstr>
      <vt:lpstr>Lato</vt:lpstr>
      <vt:lpstr>Times New Roman</vt:lpstr>
      <vt:lpstr>Arvo</vt:lpstr>
      <vt:lpstr>Muli</vt:lpstr>
      <vt:lpstr>Wingdings</vt:lpstr>
      <vt:lpstr>Calibri</vt:lpstr>
      <vt:lpstr>Raleway</vt:lpstr>
      <vt:lpstr>微软雅黑</vt:lpstr>
      <vt:lpstr>Open Sans</vt:lpstr>
      <vt:lpstr>Lato Light</vt:lpstr>
      <vt:lpstr>Arial</vt:lpstr>
      <vt:lpstr>幼圆</vt:lpstr>
      <vt:lpstr>SimSun</vt:lpstr>
      <vt:lpstr>DejaVu Sans</vt:lpstr>
      <vt:lpstr>Streamline</vt:lpstr>
      <vt:lpstr>CHƯƠNG 4: TƯ TƯỞNG HỒ CHÍ MINH  VỀ ĐẢNG CỘNG SẢN VIỆT NAM VÀ NHÀ NƯỚC CỦA NHÂN DÂN, DO NHÂN DÂN, VÌ NHÂN DÂN </vt:lpstr>
      <vt:lpstr>Chương 4 sẽ kiến thức cơ bản tư tưởng Hồ Chí Minh về Đảng Cộng sản Việt Nam và về Nhà nước Việt Nam Dân chủ Cộng hoà – Nhà nước của dân, do dân, vì dân.</vt:lpstr>
      <vt:lpstr>4.1. Tư tưởng Hồ Chí Minh về Đảng Cộng sản Việt Nam</vt:lpstr>
      <vt:lpstr>Trong tác phẩm “Đường cách mệnh” Người đã chỉ rõ</vt:lpstr>
      <vt:lpstr>PowerPoint Presentation</vt:lpstr>
      <vt:lpstr>Vì sao Hồ Chí Minh lại thêm yếu tố phong trào yêu nước?</vt:lpstr>
      <vt:lpstr>4.1.2. Đảng phải trong sạch, vững mạnh  a, Đảng là đạo đức, là văn minh  </vt:lpstr>
      <vt:lpstr>PowerPoint Presentation</vt:lpstr>
      <vt:lpstr>“Đảng ta là đạo đức, là văn minh” – Hồ Chí Minh</vt:lpstr>
      <vt:lpstr>PowerPoint Presentation</vt:lpstr>
      <vt:lpstr>Những vấn đề nguyên tắc trong hoạt động của Đảng </vt:lpstr>
      <vt:lpstr>Những vấn đề nguyên tắc trong hoạt động của Đảng </vt:lpstr>
      <vt:lpstr>Những vấn đề nguyên tắc trong hoạt động của Đảng </vt:lpstr>
      <vt:lpstr>Những vấn đề nguyên tắc trong hoạt động của Đảng </vt:lpstr>
      <vt:lpstr>Những vấn đề nguyên tắc trong hoạt động của Đảng </vt:lpstr>
      <vt:lpstr>Những vấn đề nguyên tắc trong hoạt động của Đảng </vt:lpstr>
      <vt:lpstr>Những vấn đề nguyên tắc trong hoạt động của Đảng </vt:lpstr>
      <vt:lpstr>Xây dựng đội ngũ cán bộ đảng viên</vt:lpstr>
      <vt:lpstr>PowerPoint Presentation</vt:lpstr>
      <vt:lpstr>a, Bản chất giai cấp của nhà nước</vt:lpstr>
      <vt:lpstr>a, Bản chất giai cấp của nhà nước</vt:lpstr>
      <vt:lpstr>a, Bản chất giai cấp của nhà nước</vt:lpstr>
      <vt:lpstr>a, Bản chất giai cấp của nhà nước</vt:lpstr>
      <vt:lpstr>PowerPoint Presentation</vt:lpstr>
      <vt:lpstr>b. Nhà nước của nhân dân</vt:lpstr>
      <vt:lpstr>b. Nhà nước của nhân dân</vt:lpstr>
      <vt:lpstr>b. Nhà nước của nhân dân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TÀI LIỆU THAM KHẢO</vt:lpstr>
      <vt:lpstr>Thanks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TƯ TƯỞNG HỒ CHÍ MINH  VỀ ĐẢNG CỘNG SẢN VIỆT NAM</dc:title>
  <dc:creator>admin</dc:creator>
  <cp:lastModifiedBy>Thắng</cp:lastModifiedBy>
  <cp:revision>10</cp:revision>
  <dcterms:modified xsi:type="dcterms:W3CDTF">2022-09-08T02:38:21Z</dcterms:modified>
</cp:coreProperties>
</file>